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7920038" cy="125999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37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7" d="100"/>
          <a:sy n="37" d="100"/>
        </p:scale>
        <p:origin x="25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94003" y="2062084"/>
            <a:ext cx="6732032" cy="4386662"/>
          </a:xfrm>
        </p:spPr>
        <p:txBody>
          <a:bodyPr anchor="b"/>
          <a:lstStyle>
            <a:lvl1pPr algn="ctr">
              <a:defRPr sz="519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90007" y="6617911"/>
            <a:ext cx="5940029" cy="3042080"/>
          </a:xfrm>
        </p:spPr>
        <p:txBody>
          <a:bodyPr/>
          <a:lstStyle>
            <a:lvl1pPr marL="0" indent="0" algn="ctr">
              <a:buNone/>
              <a:defRPr sz="2079"/>
            </a:lvl1pPr>
            <a:lvl2pPr marL="395972" indent="0" algn="ctr">
              <a:buNone/>
              <a:defRPr sz="1731"/>
            </a:lvl2pPr>
            <a:lvl3pPr marL="791945" indent="0" algn="ctr">
              <a:buNone/>
              <a:defRPr sz="1559"/>
            </a:lvl3pPr>
            <a:lvl4pPr marL="1187918" indent="0" algn="ctr">
              <a:buNone/>
              <a:defRPr sz="1386"/>
            </a:lvl4pPr>
            <a:lvl5pPr marL="1583890" indent="0" algn="ctr">
              <a:buNone/>
              <a:defRPr sz="1386"/>
            </a:lvl5pPr>
            <a:lvl6pPr marL="1979863" indent="0" algn="ctr">
              <a:buNone/>
              <a:defRPr sz="1386"/>
            </a:lvl6pPr>
            <a:lvl7pPr marL="2375835" indent="0" algn="ctr">
              <a:buNone/>
              <a:defRPr sz="1386"/>
            </a:lvl7pPr>
            <a:lvl8pPr marL="2771806" indent="0" algn="ctr">
              <a:buNone/>
              <a:defRPr sz="1386"/>
            </a:lvl8pPr>
            <a:lvl9pPr marL="3167780" indent="0" algn="ctr">
              <a:buNone/>
              <a:defRPr sz="1386"/>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3EA95B6-DCED-471A-9FDE-E2A093977C0C}"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5AE7A-A5AC-46DC-82BE-4C950DE56DE1}" type="slidenum">
              <a:rPr lang="en-US" smtClean="0"/>
              <a:t>‹Nº›</a:t>
            </a:fld>
            <a:endParaRPr lang="en-US"/>
          </a:p>
        </p:txBody>
      </p:sp>
    </p:spTree>
    <p:extLst>
      <p:ext uri="{BB962C8B-B14F-4D97-AF65-F5344CB8AC3E}">
        <p14:creationId xmlns:p14="http://schemas.microsoft.com/office/powerpoint/2010/main" val="1454943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3EA95B6-DCED-471A-9FDE-E2A093977C0C}"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5AE7A-A5AC-46DC-82BE-4C950DE56DE1}" type="slidenum">
              <a:rPr lang="en-US" smtClean="0"/>
              <a:t>‹Nº›</a:t>
            </a:fld>
            <a:endParaRPr lang="en-US"/>
          </a:p>
        </p:txBody>
      </p:sp>
    </p:spTree>
    <p:extLst>
      <p:ext uri="{BB962C8B-B14F-4D97-AF65-F5344CB8AC3E}">
        <p14:creationId xmlns:p14="http://schemas.microsoft.com/office/powerpoint/2010/main" val="1607456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67778" y="670834"/>
            <a:ext cx="1707758" cy="1067790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44503" y="670834"/>
            <a:ext cx="5024274" cy="1067790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3EA95B6-DCED-471A-9FDE-E2A093977C0C}"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5AE7A-A5AC-46DC-82BE-4C950DE56DE1}" type="slidenum">
              <a:rPr lang="en-US" smtClean="0"/>
              <a:t>‹Nº›</a:t>
            </a:fld>
            <a:endParaRPr lang="en-US"/>
          </a:p>
        </p:txBody>
      </p:sp>
    </p:spTree>
    <p:extLst>
      <p:ext uri="{BB962C8B-B14F-4D97-AF65-F5344CB8AC3E}">
        <p14:creationId xmlns:p14="http://schemas.microsoft.com/office/powerpoint/2010/main" val="343135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3EA95B6-DCED-471A-9FDE-E2A093977C0C}"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5AE7A-A5AC-46DC-82BE-4C950DE56DE1}" type="slidenum">
              <a:rPr lang="en-US" smtClean="0"/>
              <a:t>‹Nº›</a:t>
            </a:fld>
            <a:endParaRPr lang="en-US"/>
          </a:p>
        </p:txBody>
      </p:sp>
    </p:spTree>
    <p:extLst>
      <p:ext uri="{BB962C8B-B14F-4D97-AF65-F5344CB8AC3E}">
        <p14:creationId xmlns:p14="http://schemas.microsoft.com/office/powerpoint/2010/main" val="837015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40380" y="3141251"/>
            <a:ext cx="6831033" cy="5241245"/>
          </a:xfrm>
        </p:spPr>
        <p:txBody>
          <a:bodyPr anchor="b"/>
          <a:lstStyle>
            <a:lvl1pPr>
              <a:defRPr sz="519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40380" y="8432080"/>
            <a:ext cx="6831033" cy="2756246"/>
          </a:xfrm>
        </p:spPr>
        <p:txBody>
          <a:bodyPr/>
          <a:lstStyle>
            <a:lvl1pPr marL="0" indent="0">
              <a:buNone/>
              <a:defRPr sz="2079">
                <a:solidFill>
                  <a:schemeClr val="tx1"/>
                </a:solidFill>
              </a:defRPr>
            </a:lvl1pPr>
            <a:lvl2pPr marL="395972" indent="0">
              <a:buNone/>
              <a:defRPr sz="1731">
                <a:solidFill>
                  <a:schemeClr val="tx1">
                    <a:tint val="75000"/>
                  </a:schemeClr>
                </a:solidFill>
              </a:defRPr>
            </a:lvl2pPr>
            <a:lvl3pPr marL="791945" indent="0">
              <a:buNone/>
              <a:defRPr sz="1559">
                <a:solidFill>
                  <a:schemeClr val="tx1">
                    <a:tint val="75000"/>
                  </a:schemeClr>
                </a:solidFill>
              </a:defRPr>
            </a:lvl3pPr>
            <a:lvl4pPr marL="1187918" indent="0">
              <a:buNone/>
              <a:defRPr sz="1386">
                <a:solidFill>
                  <a:schemeClr val="tx1">
                    <a:tint val="75000"/>
                  </a:schemeClr>
                </a:solidFill>
              </a:defRPr>
            </a:lvl4pPr>
            <a:lvl5pPr marL="1583890" indent="0">
              <a:buNone/>
              <a:defRPr sz="1386">
                <a:solidFill>
                  <a:schemeClr val="tx1">
                    <a:tint val="75000"/>
                  </a:schemeClr>
                </a:solidFill>
              </a:defRPr>
            </a:lvl5pPr>
            <a:lvl6pPr marL="1979863" indent="0">
              <a:buNone/>
              <a:defRPr sz="1386">
                <a:solidFill>
                  <a:schemeClr val="tx1">
                    <a:tint val="75000"/>
                  </a:schemeClr>
                </a:solidFill>
              </a:defRPr>
            </a:lvl6pPr>
            <a:lvl7pPr marL="2375835" indent="0">
              <a:buNone/>
              <a:defRPr sz="1386">
                <a:solidFill>
                  <a:schemeClr val="tx1">
                    <a:tint val="75000"/>
                  </a:schemeClr>
                </a:solidFill>
              </a:defRPr>
            </a:lvl7pPr>
            <a:lvl8pPr marL="2771806" indent="0">
              <a:buNone/>
              <a:defRPr sz="1386">
                <a:solidFill>
                  <a:schemeClr val="tx1">
                    <a:tint val="75000"/>
                  </a:schemeClr>
                </a:solidFill>
              </a:defRPr>
            </a:lvl8pPr>
            <a:lvl9pPr marL="3167780" indent="0">
              <a:buNone/>
              <a:defRPr sz="1386">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63EA95B6-DCED-471A-9FDE-E2A093977C0C}" type="datetimeFigureOut">
              <a:rPr lang="en-US" smtClean="0"/>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5AE7A-A5AC-46DC-82BE-4C950DE56DE1}" type="slidenum">
              <a:rPr lang="en-US" smtClean="0"/>
              <a:t>‹Nº›</a:t>
            </a:fld>
            <a:endParaRPr lang="en-US"/>
          </a:p>
        </p:txBody>
      </p:sp>
    </p:spTree>
    <p:extLst>
      <p:ext uri="{BB962C8B-B14F-4D97-AF65-F5344CB8AC3E}">
        <p14:creationId xmlns:p14="http://schemas.microsoft.com/office/powerpoint/2010/main" val="1758161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200EB52C-DF8C-4BF4-9449-00A6F7A00504}"/>
              </a:ext>
            </a:extLst>
          </p:cNvPr>
          <p:cNvSpPr/>
          <p:nvPr userDrawn="1"/>
        </p:nvSpPr>
        <p:spPr>
          <a:xfrm>
            <a:off x="0" y="0"/>
            <a:ext cx="3054927" cy="125999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39" tIns="45720" rIns="91439" bIns="45720" numCol="1" spcCol="0" rtlCol="0" fromWordArt="0" anchor="ctr" anchorCtr="0" forceAA="0" compatLnSpc="1">
            <a:prstTxWarp prst="textNoShape">
              <a:avLst/>
            </a:prstTxWarp>
            <a:noAutofit/>
          </a:bodyPr>
          <a:lstStyle/>
          <a:p>
            <a:pPr algn="ctr"/>
            <a:endParaRPr lang="en-US"/>
          </a:p>
        </p:txBody>
      </p:sp>
      <p:cxnSp>
        <p:nvCxnSpPr>
          <p:cNvPr id="9" name="Conector recto 8">
            <a:extLst>
              <a:ext uri="{FF2B5EF4-FFF2-40B4-BE49-F238E27FC236}">
                <a16:creationId xmlns:a16="http://schemas.microsoft.com/office/drawing/2014/main" id="{E4DD09C7-C625-4811-B094-038C0C6BB2DF}"/>
              </a:ext>
            </a:extLst>
          </p:cNvPr>
          <p:cNvCxnSpPr/>
          <p:nvPr userDrawn="1"/>
        </p:nvCxnSpPr>
        <p:spPr>
          <a:xfrm>
            <a:off x="3344211" y="812720"/>
            <a:ext cx="4281055"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7F796601-AB3B-41C7-9BDD-D29FD832DB63}"/>
              </a:ext>
            </a:extLst>
          </p:cNvPr>
          <p:cNvCxnSpPr/>
          <p:nvPr userDrawn="1"/>
        </p:nvCxnSpPr>
        <p:spPr>
          <a:xfrm>
            <a:off x="3296082" y="2294337"/>
            <a:ext cx="4281055"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93EE1A00-5D3C-4306-BAF9-2C77444BB3CF}"/>
              </a:ext>
            </a:extLst>
          </p:cNvPr>
          <p:cNvCxnSpPr/>
          <p:nvPr userDrawn="1"/>
        </p:nvCxnSpPr>
        <p:spPr>
          <a:xfrm>
            <a:off x="3333479" y="6545502"/>
            <a:ext cx="4281055"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72D0C85E-5F02-4ED1-ACE8-38C1F12D2EEF}"/>
              </a:ext>
            </a:extLst>
          </p:cNvPr>
          <p:cNvCxnSpPr/>
          <p:nvPr userDrawn="1"/>
        </p:nvCxnSpPr>
        <p:spPr>
          <a:xfrm>
            <a:off x="3402971" y="9818064"/>
            <a:ext cx="4281055"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Rectángulo 12">
            <a:extLst>
              <a:ext uri="{FF2B5EF4-FFF2-40B4-BE49-F238E27FC236}">
                <a16:creationId xmlns:a16="http://schemas.microsoft.com/office/drawing/2014/main" id="{3651BD82-26CB-4764-8BCC-B666A1E04FCB}"/>
              </a:ext>
            </a:extLst>
          </p:cNvPr>
          <p:cNvSpPr/>
          <p:nvPr userDrawn="1"/>
        </p:nvSpPr>
        <p:spPr>
          <a:xfrm>
            <a:off x="4962127" y="10174774"/>
            <a:ext cx="2586383" cy="24135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39" tIns="45720" rIns="91439" bIns="45720" numCol="1" spcCol="0" rtlCol="0" fromWordArt="0" anchor="ctr" anchorCtr="0" forceAA="0" compatLnSpc="1">
            <a:prstTxWarp prst="textNoShape">
              <a:avLst/>
            </a:prstTxWarp>
            <a:noAutofit/>
          </a:bodyPr>
          <a:lstStyle/>
          <a:p>
            <a:pPr algn="ctr"/>
            <a:endParaRPr lang="en-US"/>
          </a:p>
        </p:txBody>
      </p:sp>
      <p:sp>
        <p:nvSpPr>
          <p:cNvPr id="14" name="Rectángulo 13">
            <a:extLst>
              <a:ext uri="{FF2B5EF4-FFF2-40B4-BE49-F238E27FC236}">
                <a16:creationId xmlns:a16="http://schemas.microsoft.com/office/drawing/2014/main" id="{B85BB69E-918C-4B66-8FCF-37836339EC67}"/>
              </a:ext>
            </a:extLst>
          </p:cNvPr>
          <p:cNvSpPr/>
          <p:nvPr userDrawn="1"/>
        </p:nvSpPr>
        <p:spPr>
          <a:xfrm>
            <a:off x="4962123" y="10616984"/>
            <a:ext cx="2085474" cy="24135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39" tIns="45720" rIns="91439" bIns="45720" numCol="1" spcCol="0" rtlCol="0" fromWordArt="0" anchor="ctr" anchorCtr="0" forceAA="0" compatLnSpc="1">
            <a:prstTxWarp prst="textNoShape">
              <a:avLst/>
            </a:prstTxWarp>
            <a:noAutofit/>
          </a:bodyPr>
          <a:lstStyle/>
          <a:p>
            <a:pPr algn="ctr"/>
            <a:endParaRPr lang="en-US"/>
          </a:p>
        </p:txBody>
      </p:sp>
      <p:sp>
        <p:nvSpPr>
          <p:cNvPr id="15" name="Rectángulo 14">
            <a:extLst>
              <a:ext uri="{FF2B5EF4-FFF2-40B4-BE49-F238E27FC236}">
                <a16:creationId xmlns:a16="http://schemas.microsoft.com/office/drawing/2014/main" id="{FD35F11C-512B-456E-8AA8-E73706C08AF2}"/>
              </a:ext>
            </a:extLst>
          </p:cNvPr>
          <p:cNvSpPr/>
          <p:nvPr userDrawn="1"/>
        </p:nvSpPr>
        <p:spPr>
          <a:xfrm>
            <a:off x="4981824" y="11142082"/>
            <a:ext cx="1712847" cy="24135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39" tIns="45720" rIns="91439" bIns="45720" numCol="1" spcCol="0" rtlCol="0" fromWordArt="0" anchor="ctr" anchorCtr="0" forceAA="0" compatLnSpc="1">
            <a:prstTxWarp prst="textNoShape">
              <a:avLst/>
            </a:prstTxWarp>
            <a:noAutofit/>
          </a:bodyPr>
          <a:lstStyle/>
          <a:p>
            <a:pPr algn="ctr"/>
            <a:endParaRPr lang="en-US"/>
          </a:p>
        </p:txBody>
      </p:sp>
      <p:sp>
        <p:nvSpPr>
          <p:cNvPr id="16" name="Rectángulo 15">
            <a:extLst>
              <a:ext uri="{FF2B5EF4-FFF2-40B4-BE49-F238E27FC236}">
                <a16:creationId xmlns:a16="http://schemas.microsoft.com/office/drawing/2014/main" id="{DABC9CF0-19D5-4E76-92E3-8C6800AC2096}"/>
              </a:ext>
            </a:extLst>
          </p:cNvPr>
          <p:cNvSpPr/>
          <p:nvPr userDrawn="1"/>
        </p:nvSpPr>
        <p:spPr>
          <a:xfrm>
            <a:off x="4960672" y="11631537"/>
            <a:ext cx="2442362" cy="24135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39" tIns="45720" rIns="91439" bIns="45720" numCol="1" spcCol="0" rtlCol="0" fromWordArt="0" anchor="ctr" anchorCtr="0" forceAA="0" compatLnSpc="1">
            <a:prstTxWarp prst="textNoShape">
              <a:avLst/>
            </a:prstTxWarp>
            <a:noAutofit/>
          </a:bodyPr>
          <a:lstStyle/>
          <a:p>
            <a:pPr algn="ctr"/>
            <a:endParaRPr lang="en-US"/>
          </a:p>
        </p:txBody>
      </p:sp>
      <p:sp>
        <p:nvSpPr>
          <p:cNvPr id="17" name="Rectángulo 16">
            <a:extLst>
              <a:ext uri="{FF2B5EF4-FFF2-40B4-BE49-F238E27FC236}">
                <a16:creationId xmlns:a16="http://schemas.microsoft.com/office/drawing/2014/main" id="{781E8FA8-0ADD-41CF-B8CE-5721062DC6DE}"/>
              </a:ext>
            </a:extLst>
          </p:cNvPr>
          <p:cNvSpPr/>
          <p:nvPr userDrawn="1"/>
        </p:nvSpPr>
        <p:spPr>
          <a:xfrm>
            <a:off x="1427747" y="10756563"/>
            <a:ext cx="1507958" cy="241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39" tIns="45720" rIns="91439" bIns="45720" numCol="1" spcCol="0" rtlCol="0" fromWordArt="0" anchor="ctr" anchorCtr="0" forceAA="0" compatLnSpc="1">
            <a:prstTxWarp prst="textNoShape">
              <a:avLst/>
            </a:prstTxWarp>
            <a:noAutofit/>
          </a:bodyPr>
          <a:lstStyle/>
          <a:p>
            <a:pPr algn="ctr"/>
            <a:endParaRPr lang="en-US"/>
          </a:p>
        </p:txBody>
      </p:sp>
      <p:sp>
        <p:nvSpPr>
          <p:cNvPr id="18" name="Rectángulo 17">
            <a:extLst>
              <a:ext uri="{FF2B5EF4-FFF2-40B4-BE49-F238E27FC236}">
                <a16:creationId xmlns:a16="http://schemas.microsoft.com/office/drawing/2014/main" id="{C46738C8-7974-4C1F-9182-81D36E8941BF}"/>
              </a:ext>
            </a:extLst>
          </p:cNvPr>
          <p:cNvSpPr/>
          <p:nvPr userDrawn="1"/>
        </p:nvSpPr>
        <p:spPr>
          <a:xfrm>
            <a:off x="1427751" y="11246014"/>
            <a:ext cx="1191340" cy="21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39" tIns="45720" rIns="91439" bIns="45720" numCol="1" spcCol="0" rtlCol="0" fromWordArt="0" anchor="ctr" anchorCtr="0" forceAA="0" compatLnSpc="1">
            <a:prstTxWarp prst="textNoShape">
              <a:avLst/>
            </a:prstTxWarp>
            <a:noAutofit/>
          </a:bodyPr>
          <a:lstStyle/>
          <a:p>
            <a:pPr algn="ctr"/>
            <a:endParaRPr lang="en-US"/>
          </a:p>
        </p:txBody>
      </p:sp>
      <p:sp>
        <p:nvSpPr>
          <p:cNvPr id="19" name="Rectángulo 18">
            <a:extLst>
              <a:ext uri="{FF2B5EF4-FFF2-40B4-BE49-F238E27FC236}">
                <a16:creationId xmlns:a16="http://schemas.microsoft.com/office/drawing/2014/main" id="{5E6133AD-CA75-4C26-BD7C-9B51CBF922E0}"/>
              </a:ext>
            </a:extLst>
          </p:cNvPr>
          <p:cNvSpPr/>
          <p:nvPr userDrawn="1"/>
        </p:nvSpPr>
        <p:spPr>
          <a:xfrm>
            <a:off x="1427746" y="11667729"/>
            <a:ext cx="1284279" cy="21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39" tIns="45720" rIns="91439"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358503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45534" y="670838"/>
            <a:ext cx="6831033" cy="243541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5537" y="3088749"/>
            <a:ext cx="3350547" cy="1513748"/>
          </a:xfrm>
        </p:spPr>
        <p:txBody>
          <a:bodyPr anchor="b"/>
          <a:lstStyle>
            <a:lvl1pPr marL="0" indent="0">
              <a:buNone/>
              <a:defRPr sz="2079" b="1"/>
            </a:lvl1pPr>
            <a:lvl2pPr marL="395972" indent="0">
              <a:buNone/>
              <a:defRPr sz="1731" b="1"/>
            </a:lvl2pPr>
            <a:lvl3pPr marL="791945" indent="0">
              <a:buNone/>
              <a:defRPr sz="1559" b="1"/>
            </a:lvl3pPr>
            <a:lvl4pPr marL="1187918" indent="0">
              <a:buNone/>
              <a:defRPr sz="1386" b="1"/>
            </a:lvl4pPr>
            <a:lvl5pPr marL="1583890" indent="0">
              <a:buNone/>
              <a:defRPr sz="1386" b="1"/>
            </a:lvl5pPr>
            <a:lvl6pPr marL="1979863" indent="0">
              <a:buNone/>
              <a:defRPr sz="1386" b="1"/>
            </a:lvl6pPr>
            <a:lvl7pPr marL="2375835" indent="0">
              <a:buNone/>
              <a:defRPr sz="1386" b="1"/>
            </a:lvl7pPr>
            <a:lvl8pPr marL="2771806" indent="0">
              <a:buNone/>
              <a:defRPr sz="1386" b="1"/>
            </a:lvl8pPr>
            <a:lvl9pPr marL="3167780" indent="0">
              <a:buNone/>
              <a:defRPr sz="1386" b="1"/>
            </a:lvl9pPr>
          </a:lstStyle>
          <a:p>
            <a:pPr lvl="0"/>
            <a:r>
              <a:rPr lang="es-ES"/>
              <a:t>Editar los estilos de texto del patrón</a:t>
            </a:r>
          </a:p>
        </p:txBody>
      </p:sp>
      <p:sp>
        <p:nvSpPr>
          <p:cNvPr id="4" name="Content Placeholder 3"/>
          <p:cNvSpPr>
            <a:spLocks noGrp="1"/>
          </p:cNvSpPr>
          <p:nvPr>
            <p:ph sz="half" idx="2"/>
          </p:nvPr>
        </p:nvSpPr>
        <p:spPr>
          <a:xfrm>
            <a:off x="545537" y="4602497"/>
            <a:ext cx="3350547" cy="676957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009520" y="3088749"/>
            <a:ext cx="3367048" cy="1513748"/>
          </a:xfrm>
        </p:spPr>
        <p:txBody>
          <a:bodyPr anchor="b"/>
          <a:lstStyle>
            <a:lvl1pPr marL="0" indent="0">
              <a:buNone/>
              <a:defRPr sz="2079" b="1"/>
            </a:lvl1pPr>
            <a:lvl2pPr marL="395972" indent="0">
              <a:buNone/>
              <a:defRPr sz="1731" b="1"/>
            </a:lvl2pPr>
            <a:lvl3pPr marL="791945" indent="0">
              <a:buNone/>
              <a:defRPr sz="1559" b="1"/>
            </a:lvl3pPr>
            <a:lvl4pPr marL="1187918" indent="0">
              <a:buNone/>
              <a:defRPr sz="1386" b="1"/>
            </a:lvl4pPr>
            <a:lvl5pPr marL="1583890" indent="0">
              <a:buNone/>
              <a:defRPr sz="1386" b="1"/>
            </a:lvl5pPr>
            <a:lvl6pPr marL="1979863" indent="0">
              <a:buNone/>
              <a:defRPr sz="1386" b="1"/>
            </a:lvl6pPr>
            <a:lvl7pPr marL="2375835" indent="0">
              <a:buNone/>
              <a:defRPr sz="1386" b="1"/>
            </a:lvl7pPr>
            <a:lvl8pPr marL="2771806" indent="0">
              <a:buNone/>
              <a:defRPr sz="1386" b="1"/>
            </a:lvl8pPr>
            <a:lvl9pPr marL="3167780" indent="0">
              <a:buNone/>
              <a:defRPr sz="1386" b="1"/>
            </a:lvl9pPr>
          </a:lstStyle>
          <a:p>
            <a:pPr lvl="0"/>
            <a:r>
              <a:rPr lang="es-ES"/>
              <a:t>Editar los estilos de texto del patrón</a:t>
            </a:r>
          </a:p>
        </p:txBody>
      </p:sp>
      <p:sp>
        <p:nvSpPr>
          <p:cNvPr id="6" name="Content Placeholder 5"/>
          <p:cNvSpPr>
            <a:spLocks noGrp="1"/>
          </p:cNvSpPr>
          <p:nvPr>
            <p:ph sz="quarter" idx="4"/>
          </p:nvPr>
        </p:nvSpPr>
        <p:spPr>
          <a:xfrm>
            <a:off x="4009520" y="4602497"/>
            <a:ext cx="3367048" cy="676957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3EA95B6-DCED-471A-9FDE-E2A093977C0C}" type="datetimeFigureOut">
              <a:rPr lang="en-US" smtClean="0"/>
              <a:t>1/30/2018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F5AE7A-A5AC-46DC-82BE-4C950DE56DE1}" type="slidenum">
              <a:rPr lang="en-US" smtClean="0"/>
              <a:t>‹Nº›</a:t>
            </a:fld>
            <a:endParaRPr lang="en-US"/>
          </a:p>
        </p:txBody>
      </p:sp>
    </p:spTree>
    <p:extLst>
      <p:ext uri="{BB962C8B-B14F-4D97-AF65-F5344CB8AC3E}">
        <p14:creationId xmlns:p14="http://schemas.microsoft.com/office/powerpoint/2010/main" val="3015916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el título">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C2F0D510-C4A2-494A-B454-9DC0C9764C1F}"/>
              </a:ext>
            </a:extLst>
          </p:cNvPr>
          <p:cNvSpPr/>
          <p:nvPr userDrawn="1"/>
        </p:nvSpPr>
        <p:spPr>
          <a:xfrm>
            <a:off x="0" y="1"/>
            <a:ext cx="7920038" cy="173254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magen 6">
            <a:extLst>
              <a:ext uri="{FF2B5EF4-FFF2-40B4-BE49-F238E27FC236}">
                <a16:creationId xmlns:a16="http://schemas.microsoft.com/office/drawing/2014/main" id="{6738F2F4-58ED-4C41-B360-2A88E2261E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331" y="371800"/>
            <a:ext cx="2536870" cy="910418"/>
          </a:xfrm>
          <a:prstGeom prst="rect">
            <a:avLst/>
          </a:prstGeom>
        </p:spPr>
      </p:pic>
      <p:sp>
        <p:nvSpPr>
          <p:cNvPr id="8" name="CuadroTexto 7">
            <a:extLst>
              <a:ext uri="{FF2B5EF4-FFF2-40B4-BE49-F238E27FC236}">
                <a16:creationId xmlns:a16="http://schemas.microsoft.com/office/drawing/2014/main" id="{A3ABB867-7EE0-4BF7-BD1B-8CC746F31D9D}"/>
              </a:ext>
            </a:extLst>
          </p:cNvPr>
          <p:cNvSpPr txBox="1"/>
          <p:nvPr userDrawn="1"/>
        </p:nvSpPr>
        <p:spPr>
          <a:xfrm>
            <a:off x="3545305" y="227421"/>
            <a:ext cx="3898232" cy="1354217"/>
          </a:xfrm>
          <a:prstGeom prst="rect">
            <a:avLst/>
          </a:prstGeom>
          <a:noFill/>
        </p:spPr>
        <p:txBody>
          <a:bodyPr wrap="square" rtlCol="0">
            <a:spAutoFit/>
          </a:bodyPr>
          <a:lstStyle/>
          <a:p>
            <a:pPr algn="ctr"/>
            <a:r>
              <a:rPr lang="es-DO" sz="1600" b="1" dirty="0">
                <a:solidFill>
                  <a:schemeClr val="bg1"/>
                </a:solidFill>
              </a:rPr>
              <a:t>Gracias por descargar nuestra plantilla para tu CV! </a:t>
            </a:r>
          </a:p>
          <a:p>
            <a:pPr algn="ctr"/>
            <a:endParaRPr lang="es-DO" dirty="0">
              <a:solidFill>
                <a:schemeClr val="bg1"/>
              </a:solidFill>
            </a:endParaRPr>
          </a:p>
          <a:p>
            <a:pPr algn="ctr"/>
            <a:r>
              <a:rPr lang="en-US" sz="1600" dirty="0">
                <a:solidFill>
                  <a:schemeClr val="bg1"/>
                </a:solidFill>
              </a:rPr>
              <a:t>!</a:t>
            </a:r>
            <a:r>
              <a:rPr lang="es-DO" sz="1600" dirty="0">
                <a:solidFill>
                  <a:schemeClr val="bg1"/>
                </a:solidFill>
              </a:rPr>
              <a:t>Nos encanta tu interés por presentar lo mejor de ti! </a:t>
            </a:r>
            <a:endParaRPr lang="en-US" sz="1600" dirty="0">
              <a:solidFill>
                <a:schemeClr val="bg1"/>
              </a:solidFill>
            </a:endParaRPr>
          </a:p>
        </p:txBody>
      </p:sp>
      <p:sp>
        <p:nvSpPr>
          <p:cNvPr id="9" name="CuadroTexto 8">
            <a:extLst>
              <a:ext uri="{FF2B5EF4-FFF2-40B4-BE49-F238E27FC236}">
                <a16:creationId xmlns:a16="http://schemas.microsoft.com/office/drawing/2014/main" id="{88C9C5E1-5972-4F2C-A4F2-0F8EB6A87CA4}"/>
              </a:ext>
            </a:extLst>
          </p:cNvPr>
          <p:cNvSpPr txBox="1"/>
          <p:nvPr userDrawn="1"/>
        </p:nvSpPr>
        <p:spPr>
          <a:xfrm>
            <a:off x="253184" y="2524962"/>
            <a:ext cx="7413670" cy="9325630"/>
          </a:xfrm>
          <a:prstGeom prst="rect">
            <a:avLst/>
          </a:prstGeom>
          <a:noFill/>
        </p:spPr>
        <p:txBody>
          <a:bodyPr wrap="square" rtlCol="0">
            <a:spAutoFit/>
          </a:bodyPr>
          <a:lstStyle/>
          <a:p>
            <a:pPr algn="ctr"/>
            <a:r>
              <a:rPr lang="es-DO" sz="1200" b="1" dirty="0"/>
              <a:t>Especificaciones</a:t>
            </a:r>
          </a:p>
          <a:p>
            <a:pPr algn="just"/>
            <a:endParaRPr lang="es-DO" sz="1200" dirty="0"/>
          </a:p>
          <a:p>
            <a:pPr algn="just"/>
            <a:r>
              <a:rPr lang="es-DO" sz="1200" b="1" dirty="0"/>
              <a:t>ÁREAS DE INTERES</a:t>
            </a:r>
            <a:endParaRPr lang="en-US" sz="1200" dirty="0"/>
          </a:p>
          <a:p>
            <a:pPr algn="just"/>
            <a:r>
              <a:rPr lang="es-DO" sz="1200" dirty="0"/>
              <a:t>Coloca en este punto en el área que mas te gusta trabajar o donde posees mayor experiencia. Ej.: </a:t>
            </a:r>
            <a:endParaRPr lang="en-US" sz="1200" dirty="0"/>
          </a:p>
          <a:p>
            <a:pPr algn="just"/>
            <a:r>
              <a:rPr lang="es-DO" sz="1200" b="1" dirty="0"/>
              <a:t> </a:t>
            </a:r>
            <a:endParaRPr lang="en-US" sz="1200" dirty="0"/>
          </a:p>
          <a:p>
            <a:pPr lvl="0" algn="just"/>
            <a:r>
              <a:rPr lang="es-DO" sz="1200" dirty="0"/>
              <a:t>Administración en el área de sistemas, tecnología, seguridad de la información y  gestión de calidad orientada al cliente.</a:t>
            </a:r>
          </a:p>
          <a:p>
            <a:pPr lvl="0" algn="just"/>
            <a:endParaRPr lang="es-DO" sz="1200" dirty="0"/>
          </a:p>
          <a:p>
            <a:pPr algn="just"/>
            <a:r>
              <a:rPr lang="es-DO" sz="1200" b="1" dirty="0"/>
              <a:t>PERFIL/COMPETENCIAS CONDUCTUALES:</a:t>
            </a:r>
            <a:endParaRPr lang="en-US" sz="1200" dirty="0"/>
          </a:p>
          <a:p>
            <a:pPr algn="just"/>
            <a:r>
              <a:rPr lang="es-DO" sz="1200" b="1" dirty="0"/>
              <a:t>Opción1:</a:t>
            </a:r>
            <a:r>
              <a:rPr lang="es-DO" sz="1200" dirty="0"/>
              <a:t> Tipo lista coloca el listados de las competencias que mas hablen de ti. Ej.:</a:t>
            </a:r>
            <a:endParaRPr lang="en-US" sz="1200" dirty="0"/>
          </a:p>
          <a:p>
            <a:pPr algn="just"/>
            <a:r>
              <a:rPr lang="es-DO" sz="1200" dirty="0"/>
              <a:t> </a:t>
            </a:r>
            <a:endParaRPr lang="en-US" sz="1200" dirty="0"/>
          </a:p>
          <a:p>
            <a:pPr marL="285750" lvl="0" indent="-285750" algn="just">
              <a:buFont typeface="Arial" panose="020B0604020202020204" pitchFamily="34" charset="0"/>
              <a:buChar char="•"/>
            </a:pPr>
            <a:r>
              <a:rPr lang="es-DO" sz="1200" dirty="0"/>
              <a:t>Trabajo en Equipo 		</a:t>
            </a:r>
            <a:endParaRPr lang="en-US" sz="1200" dirty="0"/>
          </a:p>
          <a:p>
            <a:pPr marL="285750" lvl="0" indent="-285750" algn="just">
              <a:buFont typeface="Arial" panose="020B0604020202020204" pitchFamily="34" charset="0"/>
              <a:buChar char="•"/>
            </a:pPr>
            <a:r>
              <a:rPr lang="es-DO" sz="1200" dirty="0"/>
              <a:t>Negociación 			 </a:t>
            </a:r>
            <a:endParaRPr lang="en-US" sz="1200" dirty="0"/>
          </a:p>
          <a:p>
            <a:pPr marL="285750" lvl="0" indent="-285750" algn="just">
              <a:buFont typeface="Arial" panose="020B0604020202020204" pitchFamily="34" charset="0"/>
              <a:buChar char="•"/>
            </a:pPr>
            <a:r>
              <a:rPr lang="es-DO" sz="1200" dirty="0"/>
              <a:t>Identificación con los valores empresariales</a:t>
            </a:r>
            <a:endParaRPr lang="en-US" sz="1200" dirty="0"/>
          </a:p>
          <a:p>
            <a:pPr marL="285750" lvl="0" indent="-285750" algn="just">
              <a:buFont typeface="Arial" panose="020B0604020202020204" pitchFamily="34" charset="0"/>
              <a:buChar char="•"/>
            </a:pPr>
            <a:r>
              <a:rPr lang="es-DO" sz="1200" dirty="0"/>
              <a:t>Integración</a:t>
            </a:r>
            <a:endParaRPr lang="en-US" sz="1200" dirty="0"/>
          </a:p>
          <a:p>
            <a:pPr algn="just"/>
            <a:r>
              <a:rPr lang="es-DO" sz="1200" b="1" dirty="0"/>
              <a:t>                                                                                                      </a:t>
            </a:r>
            <a:endParaRPr lang="en-US" sz="1200" dirty="0"/>
          </a:p>
          <a:p>
            <a:pPr algn="just"/>
            <a:r>
              <a:rPr lang="es-DO" sz="1200" b="1" dirty="0"/>
              <a:t>Opción 2: </a:t>
            </a:r>
            <a:r>
              <a:rPr lang="es-DO" sz="1200" dirty="0"/>
              <a:t>Explicativo</a:t>
            </a:r>
            <a:r>
              <a:rPr lang="es-DO" sz="1200" b="1" dirty="0"/>
              <a:t>, </a:t>
            </a:r>
            <a:r>
              <a:rPr lang="es-DO" sz="1200" dirty="0"/>
              <a:t>coloca en un párrafo todo lo que te defina como persona y entiendan relevante que deben conocer de ti. Ej.:</a:t>
            </a:r>
            <a:endParaRPr lang="en-US" sz="1200" dirty="0"/>
          </a:p>
          <a:p>
            <a:pPr algn="just"/>
            <a:r>
              <a:rPr lang="es-DO" sz="1200" b="1" dirty="0"/>
              <a:t> </a:t>
            </a:r>
            <a:endParaRPr lang="en-US" sz="1200" dirty="0"/>
          </a:p>
          <a:p>
            <a:pPr algn="just"/>
            <a:r>
              <a:rPr lang="es-DO" sz="1200" dirty="0"/>
              <a:t>Colaborador</a:t>
            </a:r>
            <a:r>
              <a:rPr lang="es-DO" sz="1200" b="1" dirty="0"/>
              <a:t> </a:t>
            </a:r>
            <a:r>
              <a:rPr lang="es-DO" sz="1200" dirty="0"/>
              <a:t>de tecnología,  con 10 años de experiencia en el ámbito profesional, con facilidades de expresión y habilidades para negociar, de carácter ecuánime discreción, liderazgo, responsabilidad, tolerancia al estrés, organización, negociación, persuasión, lealtad y ética, capacidad de análisis, buen manejo de idioma ingles al 100%, de temperamento activo, creativo, habituado a trabajar bajo situaciones de presión alto nivel en atención al cliente. </a:t>
            </a:r>
          </a:p>
          <a:p>
            <a:pPr algn="just"/>
            <a:endParaRPr lang="es-DO" sz="1200" dirty="0"/>
          </a:p>
          <a:p>
            <a:r>
              <a:rPr lang="es-DO" sz="1200" b="1" dirty="0"/>
              <a:t>EXPERIENCIA LABORAL</a:t>
            </a:r>
            <a:endParaRPr lang="en-US" sz="1200" dirty="0"/>
          </a:p>
          <a:p>
            <a:endParaRPr lang="es-DO" sz="1200" dirty="0"/>
          </a:p>
          <a:p>
            <a:r>
              <a:rPr lang="es-DO" sz="1200" dirty="0"/>
              <a:t>Colocar por fecha  del último empleo siempre indicar empresa, teléfono,  fechas, posición, logros, funciones siendo lo mas claro incluyendo todo lo importante. Cuando no puedas recordar un logro es momento de revisar tu perfil porque no estas dando la milla extra que tanto valoran hoy las empresas. Ej.: </a:t>
            </a:r>
            <a:endParaRPr lang="en-US" sz="1200" dirty="0"/>
          </a:p>
          <a:p>
            <a:r>
              <a:rPr lang="es-DO" sz="1200" dirty="0"/>
              <a:t> </a:t>
            </a:r>
            <a:endParaRPr lang="en-US" sz="1200" dirty="0"/>
          </a:p>
          <a:p>
            <a:r>
              <a:rPr lang="es-DO" sz="1200" b="1" dirty="0"/>
              <a:t>Banco Perez , 809-225-1899</a:t>
            </a:r>
            <a:endParaRPr lang="en-US" sz="1200" dirty="0"/>
          </a:p>
          <a:p>
            <a:r>
              <a:rPr lang="es-DO" sz="1200" b="1" dirty="0"/>
              <a:t>Analista SI												2009 – 2015</a:t>
            </a:r>
            <a:endParaRPr lang="en-US" sz="1200" dirty="0"/>
          </a:p>
          <a:p>
            <a:r>
              <a:rPr lang="es-DO" sz="1200" b="1" dirty="0"/>
              <a:t>Logros</a:t>
            </a:r>
            <a:endParaRPr lang="en-US" sz="1200" dirty="0"/>
          </a:p>
          <a:p>
            <a:pPr lvl="0"/>
            <a:r>
              <a:rPr lang="es-DO" sz="1200" dirty="0"/>
              <a:t>Creación de una base de Datos eficiente que colaboró con la gestión de pago  de proveedores.</a:t>
            </a:r>
            <a:endParaRPr lang="en-US" sz="1200" dirty="0"/>
          </a:p>
          <a:p>
            <a:r>
              <a:rPr lang="es-DO" sz="1200" b="1" dirty="0"/>
              <a:t>Funciones</a:t>
            </a:r>
            <a:endParaRPr lang="en-US" sz="1200" dirty="0"/>
          </a:p>
          <a:p>
            <a:pPr lvl="0"/>
            <a:r>
              <a:rPr lang="es-DO" sz="1200" dirty="0"/>
              <a:t>Análisis funcional de requerimientos de las distintas áreas de negocio </a:t>
            </a:r>
            <a:endParaRPr lang="en-US" sz="1200" dirty="0"/>
          </a:p>
          <a:p>
            <a:pPr lvl="0"/>
            <a:r>
              <a:rPr lang="es-DO" sz="1200" dirty="0"/>
              <a:t>Coordinación y gestión de pagos recursos externos (outsourcing).</a:t>
            </a:r>
            <a:endParaRPr lang="en-US" sz="1200" dirty="0"/>
          </a:p>
          <a:p>
            <a:pPr lvl="0"/>
            <a:r>
              <a:rPr lang="es-DO" sz="1200" dirty="0"/>
              <a:t>Control y asignación de presupuesto por </a:t>
            </a:r>
            <a:r>
              <a:rPr lang="es-DO" sz="1200" dirty="0" err="1"/>
              <a:t>areas</a:t>
            </a:r>
            <a:r>
              <a:rPr lang="es-DO" sz="1200" dirty="0"/>
              <a:t>.</a:t>
            </a:r>
            <a:endParaRPr lang="en-US" sz="1200" dirty="0"/>
          </a:p>
          <a:p>
            <a:pPr lvl="0"/>
            <a:r>
              <a:rPr lang="es-DO" sz="1200" dirty="0"/>
              <a:t>Apoyo en la administración de recursos subcontratados.</a:t>
            </a:r>
            <a:endParaRPr lang="en-US" sz="1200" dirty="0"/>
          </a:p>
          <a:p>
            <a:endParaRPr lang="en-US" sz="1200" dirty="0"/>
          </a:p>
          <a:p>
            <a:r>
              <a:rPr lang="es-DO" sz="1200" b="1" dirty="0"/>
              <a:t>Asociación de Crédito											2008 – 2009	</a:t>
            </a:r>
            <a:endParaRPr lang="en-US" sz="1200" dirty="0"/>
          </a:p>
          <a:p>
            <a:r>
              <a:rPr lang="es-DO" sz="1200" b="1" dirty="0"/>
              <a:t>Coordinadora de IT</a:t>
            </a:r>
            <a:endParaRPr lang="en-US" sz="1200" dirty="0"/>
          </a:p>
          <a:p>
            <a:r>
              <a:rPr lang="es-DO" sz="1200" b="1" dirty="0"/>
              <a:t>Logros</a:t>
            </a:r>
            <a:endParaRPr lang="en-US" sz="1200" dirty="0"/>
          </a:p>
          <a:p>
            <a:pPr lvl="0"/>
            <a:r>
              <a:rPr lang="es-DO" sz="1200" dirty="0"/>
              <a:t>Implementación de una herramienta como aplicativo de colaboración.</a:t>
            </a:r>
            <a:endParaRPr lang="en-US" sz="1200" dirty="0"/>
          </a:p>
          <a:p>
            <a:pPr lvl="0"/>
            <a:r>
              <a:rPr lang="es-DO" sz="1200" dirty="0"/>
              <a:t>Organización y Estandarización de la documentación.</a:t>
            </a:r>
            <a:endParaRPr lang="en-US" sz="1200" dirty="0"/>
          </a:p>
          <a:p>
            <a:r>
              <a:rPr lang="es-DO" sz="1200" b="1" dirty="0"/>
              <a:t>Funciones</a:t>
            </a:r>
            <a:endParaRPr lang="en-US" sz="1200" dirty="0"/>
          </a:p>
          <a:p>
            <a:pPr lvl="0"/>
            <a:r>
              <a:rPr lang="es-DO" sz="1200" dirty="0"/>
              <a:t>Control periódico del flujo de información y velar por el uso correcto de las documentaciones según el permiso establecido.</a:t>
            </a:r>
            <a:endParaRPr lang="en-US" sz="1200" dirty="0"/>
          </a:p>
          <a:p>
            <a:pPr lvl="0"/>
            <a:r>
              <a:rPr lang="es-DO" sz="1200" dirty="0"/>
              <a:t>Análisis de las tareas asignadas de Tecnología de una forma viable para llevar a cabo la ejecución de lo planificado. </a:t>
            </a:r>
          </a:p>
        </p:txBody>
      </p:sp>
    </p:spTree>
    <p:extLst>
      <p:ext uri="{BB962C8B-B14F-4D97-AF65-F5344CB8AC3E}">
        <p14:creationId xmlns:p14="http://schemas.microsoft.com/office/powerpoint/2010/main" val="478169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A59B3D0D-2637-4351-8A44-EB8716C7CA60}"/>
              </a:ext>
            </a:extLst>
          </p:cNvPr>
          <p:cNvSpPr/>
          <p:nvPr userDrawn="1"/>
        </p:nvSpPr>
        <p:spPr>
          <a:xfrm>
            <a:off x="388915" y="2376571"/>
            <a:ext cx="7142208" cy="4154984"/>
          </a:xfrm>
          <a:prstGeom prst="rect">
            <a:avLst/>
          </a:prstGeom>
        </p:spPr>
        <p:txBody>
          <a:bodyPr wrap="square">
            <a:spAutoFit/>
          </a:bodyPr>
          <a:lstStyle/>
          <a:p>
            <a:pPr lvl="0" algn="just"/>
            <a:r>
              <a:rPr lang="es-DO" sz="1200" b="1" dirty="0"/>
              <a:t>EDUCACIÓN FORMAL</a:t>
            </a:r>
          </a:p>
          <a:p>
            <a:pPr lvl="0" algn="just"/>
            <a:endParaRPr lang="es-DO" sz="1200" dirty="0"/>
          </a:p>
          <a:p>
            <a:pPr lvl="0" algn="just"/>
            <a:r>
              <a:rPr lang="es-DO" sz="1200" dirty="0"/>
              <a:t>Coloca la fecha de tu último estudio realizado y continuar en orden descendente. </a:t>
            </a:r>
          </a:p>
          <a:p>
            <a:pPr lvl="0" algn="just"/>
            <a:endParaRPr lang="es-DO" sz="1200" dirty="0"/>
          </a:p>
          <a:p>
            <a:pPr lvl="0" algn="just"/>
            <a:r>
              <a:rPr lang="es-DO" sz="1200" b="1" dirty="0"/>
              <a:t>HABILIDADES</a:t>
            </a:r>
          </a:p>
          <a:p>
            <a:pPr lvl="0" algn="just"/>
            <a:endParaRPr lang="es-DO" sz="1200" dirty="0"/>
          </a:p>
          <a:p>
            <a:pPr lvl="0" algn="just"/>
            <a:r>
              <a:rPr lang="es-DO" sz="1200" dirty="0"/>
              <a:t>Coloca las habilidades que tienes en paquetes o aplicaciones de programación e informática o actividades que sumen a la posición que buscas.</a:t>
            </a:r>
          </a:p>
          <a:p>
            <a:pPr lvl="0" algn="just"/>
            <a:r>
              <a:rPr lang="es-DO" sz="1200" b="1" dirty="0">
                <a:solidFill>
                  <a:srgbClr val="C00000"/>
                </a:solidFill>
              </a:rPr>
              <a:t>Pasos para modificar tu plantilla:</a:t>
            </a:r>
          </a:p>
          <a:p>
            <a:pPr lvl="0" algn="just"/>
            <a:endParaRPr lang="es-DO" sz="1200" dirty="0"/>
          </a:p>
          <a:p>
            <a:pPr lvl="0" algn="just"/>
            <a:r>
              <a:rPr lang="es-DO" sz="1200" dirty="0"/>
              <a:t>Esta plantilla está diseñada en </a:t>
            </a:r>
            <a:r>
              <a:rPr lang="es-DO" sz="1200" dirty="0" err="1"/>
              <a:t>Power</a:t>
            </a:r>
            <a:r>
              <a:rPr lang="es-DO" sz="1200" dirty="0"/>
              <a:t> Point para tu fácil manejo. Hemos bloqueado las diapositivas para que las formas no se distorsionen. </a:t>
            </a:r>
          </a:p>
          <a:p>
            <a:pPr lvl="0" algn="just"/>
            <a:endParaRPr lang="es-DO" sz="1200" dirty="0"/>
          </a:p>
          <a:p>
            <a:pPr lvl="0" algn="just"/>
            <a:r>
              <a:rPr lang="es-DO" sz="1200" dirty="0"/>
              <a:t>Si deseas cambiar de color o mover alguna forma debes seguir estos pasos:</a:t>
            </a:r>
          </a:p>
          <a:p>
            <a:pPr lvl="0" algn="just"/>
            <a:endParaRPr lang="es-DO" sz="1200" dirty="0"/>
          </a:p>
          <a:p>
            <a:pPr lvl="0" algn="just"/>
            <a:r>
              <a:rPr lang="es-DO" sz="1200" dirty="0"/>
              <a:t>-Ve al menú superior y elige la Opción Vista. </a:t>
            </a:r>
          </a:p>
          <a:p>
            <a:pPr lvl="0" algn="just"/>
            <a:r>
              <a:rPr lang="es-DO" sz="1200" dirty="0"/>
              <a:t>-Ya en Vista da clic en Patrón de Diapositivas</a:t>
            </a:r>
          </a:p>
          <a:p>
            <a:pPr lvl="0" algn="just"/>
            <a:r>
              <a:rPr lang="es-DO" sz="1200" dirty="0"/>
              <a:t>-Ya en Patrón de Diapositivas elige la plantilla con el diseño y realiza las modificaciones en la herramienta de Formato o Inicio. </a:t>
            </a:r>
          </a:p>
          <a:p>
            <a:pPr lvl="0" algn="just"/>
            <a:r>
              <a:rPr lang="es-DO" sz="1200" dirty="0"/>
              <a:t>-Ya al realizar tus cambios, en la misma opción de Vista selecciona Normal. </a:t>
            </a:r>
          </a:p>
          <a:p>
            <a:pPr lvl="0" algn="just"/>
            <a:r>
              <a:rPr lang="es-DO" sz="1200" dirty="0"/>
              <a:t>-Para eliminar las diapositivas con las indicaciones, después de realizar tu CV, solo debes eliminar las mismas. </a:t>
            </a:r>
          </a:p>
          <a:p>
            <a:pPr lvl="0" algn="just"/>
            <a:r>
              <a:rPr lang="es-DO" sz="1200" dirty="0"/>
              <a:t>-Guarda tu CV en PDF para mayor facilidad del entrevistador. </a:t>
            </a:r>
          </a:p>
        </p:txBody>
      </p:sp>
      <p:sp>
        <p:nvSpPr>
          <p:cNvPr id="6" name="Rectángulo 5">
            <a:extLst>
              <a:ext uri="{FF2B5EF4-FFF2-40B4-BE49-F238E27FC236}">
                <a16:creationId xmlns:a16="http://schemas.microsoft.com/office/drawing/2014/main" id="{F08776CA-0094-42A9-9BF9-EC77EF4D95C7}"/>
              </a:ext>
            </a:extLst>
          </p:cNvPr>
          <p:cNvSpPr/>
          <p:nvPr userDrawn="1"/>
        </p:nvSpPr>
        <p:spPr>
          <a:xfrm>
            <a:off x="0" y="1"/>
            <a:ext cx="7920038" cy="173254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magen 6">
            <a:extLst>
              <a:ext uri="{FF2B5EF4-FFF2-40B4-BE49-F238E27FC236}">
                <a16:creationId xmlns:a16="http://schemas.microsoft.com/office/drawing/2014/main" id="{2D16AEF9-E477-464F-8165-A582372AB8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331" y="371800"/>
            <a:ext cx="2536870" cy="910418"/>
          </a:xfrm>
          <a:prstGeom prst="rect">
            <a:avLst/>
          </a:prstGeom>
        </p:spPr>
      </p:pic>
      <p:sp>
        <p:nvSpPr>
          <p:cNvPr id="8" name="CuadroTexto 7">
            <a:extLst>
              <a:ext uri="{FF2B5EF4-FFF2-40B4-BE49-F238E27FC236}">
                <a16:creationId xmlns:a16="http://schemas.microsoft.com/office/drawing/2014/main" id="{8E156ED4-CBF9-4E30-98F5-95766F8345AF}"/>
              </a:ext>
            </a:extLst>
          </p:cNvPr>
          <p:cNvSpPr txBox="1"/>
          <p:nvPr userDrawn="1"/>
        </p:nvSpPr>
        <p:spPr>
          <a:xfrm>
            <a:off x="3545305" y="227421"/>
            <a:ext cx="3898232" cy="1354217"/>
          </a:xfrm>
          <a:prstGeom prst="rect">
            <a:avLst/>
          </a:prstGeom>
          <a:noFill/>
        </p:spPr>
        <p:txBody>
          <a:bodyPr wrap="square" rtlCol="0">
            <a:spAutoFit/>
          </a:bodyPr>
          <a:lstStyle/>
          <a:p>
            <a:pPr algn="ctr"/>
            <a:r>
              <a:rPr lang="es-DO" sz="1600" b="1" dirty="0">
                <a:solidFill>
                  <a:schemeClr val="bg1"/>
                </a:solidFill>
              </a:rPr>
              <a:t>Gracias por descargar nuestra plantilla para tu CV! </a:t>
            </a:r>
          </a:p>
          <a:p>
            <a:pPr algn="ctr"/>
            <a:endParaRPr lang="es-DO" dirty="0">
              <a:solidFill>
                <a:schemeClr val="bg1"/>
              </a:solidFill>
            </a:endParaRPr>
          </a:p>
          <a:p>
            <a:pPr algn="ctr"/>
            <a:r>
              <a:rPr lang="en-US" sz="1600" dirty="0">
                <a:solidFill>
                  <a:schemeClr val="bg1"/>
                </a:solidFill>
              </a:rPr>
              <a:t>!</a:t>
            </a:r>
            <a:r>
              <a:rPr lang="es-DO" sz="1600" dirty="0">
                <a:solidFill>
                  <a:schemeClr val="bg1"/>
                </a:solidFill>
              </a:rPr>
              <a:t>Nos encanta tu interés por presentar lo mejor de ti! </a:t>
            </a:r>
            <a:endParaRPr lang="en-US" sz="1600" dirty="0">
              <a:solidFill>
                <a:schemeClr val="bg1"/>
              </a:solidFill>
            </a:endParaRPr>
          </a:p>
        </p:txBody>
      </p:sp>
    </p:spTree>
    <p:extLst>
      <p:ext uri="{BB962C8B-B14F-4D97-AF65-F5344CB8AC3E}">
        <p14:creationId xmlns:p14="http://schemas.microsoft.com/office/powerpoint/2010/main" val="142844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839999"/>
            <a:ext cx="2554418" cy="2939998"/>
          </a:xfrm>
        </p:spPr>
        <p:txBody>
          <a:bodyPr anchor="b"/>
          <a:lstStyle>
            <a:lvl1pPr>
              <a:defRPr sz="277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67050" y="1814169"/>
            <a:ext cx="4009519" cy="8954157"/>
          </a:xfrm>
        </p:spPr>
        <p:txBody>
          <a:bodyPr/>
          <a:lstStyle>
            <a:lvl1pPr>
              <a:defRPr sz="2772"/>
            </a:lvl1pPr>
            <a:lvl2pPr>
              <a:defRPr sz="2424"/>
            </a:lvl2pPr>
            <a:lvl3pPr>
              <a:defRPr sz="2079"/>
            </a:lvl3pPr>
            <a:lvl4pPr>
              <a:defRPr sz="1731"/>
            </a:lvl4pPr>
            <a:lvl5pPr>
              <a:defRPr sz="1731"/>
            </a:lvl5pPr>
            <a:lvl6pPr>
              <a:defRPr sz="1731"/>
            </a:lvl6pPr>
            <a:lvl7pPr>
              <a:defRPr sz="1731"/>
            </a:lvl7pPr>
            <a:lvl8pPr>
              <a:defRPr sz="1731"/>
            </a:lvl8pPr>
            <a:lvl9pPr>
              <a:defRPr sz="1731"/>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45534" y="3779997"/>
            <a:ext cx="2554418" cy="7002911"/>
          </a:xfrm>
        </p:spPr>
        <p:txBody>
          <a:bodyPr/>
          <a:lstStyle>
            <a:lvl1pPr marL="0" indent="0">
              <a:buNone/>
              <a:defRPr sz="1386"/>
            </a:lvl1pPr>
            <a:lvl2pPr marL="395972" indent="0">
              <a:buNone/>
              <a:defRPr sz="1213"/>
            </a:lvl2pPr>
            <a:lvl3pPr marL="791945" indent="0">
              <a:buNone/>
              <a:defRPr sz="1040"/>
            </a:lvl3pPr>
            <a:lvl4pPr marL="1187918" indent="0">
              <a:buNone/>
              <a:defRPr sz="866"/>
            </a:lvl4pPr>
            <a:lvl5pPr marL="1583890" indent="0">
              <a:buNone/>
              <a:defRPr sz="866"/>
            </a:lvl5pPr>
            <a:lvl6pPr marL="1979863" indent="0">
              <a:buNone/>
              <a:defRPr sz="866"/>
            </a:lvl6pPr>
            <a:lvl7pPr marL="2375835" indent="0">
              <a:buNone/>
              <a:defRPr sz="866"/>
            </a:lvl7pPr>
            <a:lvl8pPr marL="2771806" indent="0">
              <a:buNone/>
              <a:defRPr sz="866"/>
            </a:lvl8pPr>
            <a:lvl9pPr marL="3167780" indent="0">
              <a:buNone/>
              <a:defRPr sz="866"/>
            </a:lvl9pPr>
          </a:lstStyle>
          <a:p>
            <a:pPr lvl="0"/>
            <a:r>
              <a:rPr lang="es-ES"/>
              <a:t>Editar los estilos de texto del patrón</a:t>
            </a:r>
          </a:p>
        </p:txBody>
      </p:sp>
      <p:sp>
        <p:nvSpPr>
          <p:cNvPr id="5" name="Date Placeholder 4"/>
          <p:cNvSpPr>
            <a:spLocks noGrp="1"/>
          </p:cNvSpPr>
          <p:nvPr>
            <p:ph type="dt" sz="half" idx="10"/>
          </p:nvPr>
        </p:nvSpPr>
        <p:spPr/>
        <p:txBody>
          <a:bodyPr/>
          <a:lstStyle/>
          <a:p>
            <a:fld id="{63EA95B6-DCED-471A-9FDE-E2A093977C0C}" type="datetimeFigureOut">
              <a:rPr lang="en-US" smtClean="0"/>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F5AE7A-A5AC-46DC-82BE-4C950DE56DE1}" type="slidenum">
              <a:rPr lang="en-US" smtClean="0"/>
              <a:t>‹Nº›</a:t>
            </a:fld>
            <a:endParaRPr lang="en-US"/>
          </a:p>
        </p:txBody>
      </p:sp>
    </p:spTree>
    <p:extLst>
      <p:ext uri="{BB962C8B-B14F-4D97-AF65-F5344CB8AC3E}">
        <p14:creationId xmlns:p14="http://schemas.microsoft.com/office/powerpoint/2010/main" val="3252826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839999"/>
            <a:ext cx="2554418" cy="2939998"/>
          </a:xfrm>
        </p:spPr>
        <p:txBody>
          <a:bodyPr anchor="b"/>
          <a:lstStyle>
            <a:lvl1pPr>
              <a:defRPr sz="277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67050" y="1814169"/>
            <a:ext cx="4009519" cy="8954157"/>
          </a:xfrm>
        </p:spPr>
        <p:txBody>
          <a:bodyPr anchor="t"/>
          <a:lstStyle>
            <a:lvl1pPr marL="0" indent="0">
              <a:buNone/>
              <a:defRPr sz="2772"/>
            </a:lvl1pPr>
            <a:lvl2pPr marL="395972" indent="0">
              <a:buNone/>
              <a:defRPr sz="2424"/>
            </a:lvl2pPr>
            <a:lvl3pPr marL="791945" indent="0">
              <a:buNone/>
              <a:defRPr sz="2079"/>
            </a:lvl3pPr>
            <a:lvl4pPr marL="1187918" indent="0">
              <a:buNone/>
              <a:defRPr sz="1731"/>
            </a:lvl4pPr>
            <a:lvl5pPr marL="1583890" indent="0">
              <a:buNone/>
              <a:defRPr sz="1731"/>
            </a:lvl5pPr>
            <a:lvl6pPr marL="1979863" indent="0">
              <a:buNone/>
              <a:defRPr sz="1731"/>
            </a:lvl6pPr>
            <a:lvl7pPr marL="2375835" indent="0">
              <a:buNone/>
              <a:defRPr sz="1731"/>
            </a:lvl7pPr>
            <a:lvl8pPr marL="2771806" indent="0">
              <a:buNone/>
              <a:defRPr sz="1731"/>
            </a:lvl8pPr>
            <a:lvl9pPr marL="3167780" indent="0">
              <a:buNone/>
              <a:defRPr sz="173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45534" y="3779997"/>
            <a:ext cx="2554418" cy="7002911"/>
          </a:xfrm>
        </p:spPr>
        <p:txBody>
          <a:bodyPr/>
          <a:lstStyle>
            <a:lvl1pPr marL="0" indent="0">
              <a:buNone/>
              <a:defRPr sz="1386"/>
            </a:lvl1pPr>
            <a:lvl2pPr marL="395972" indent="0">
              <a:buNone/>
              <a:defRPr sz="1213"/>
            </a:lvl2pPr>
            <a:lvl3pPr marL="791945" indent="0">
              <a:buNone/>
              <a:defRPr sz="1040"/>
            </a:lvl3pPr>
            <a:lvl4pPr marL="1187918" indent="0">
              <a:buNone/>
              <a:defRPr sz="866"/>
            </a:lvl4pPr>
            <a:lvl5pPr marL="1583890" indent="0">
              <a:buNone/>
              <a:defRPr sz="866"/>
            </a:lvl5pPr>
            <a:lvl6pPr marL="1979863" indent="0">
              <a:buNone/>
              <a:defRPr sz="866"/>
            </a:lvl6pPr>
            <a:lvl7pPr marL="2375835" indent="0">
              <a:buNone/>
              <a:defRPr sz="866"/>
            </a:lvl7pPr>
            <a:lvl8pPr marL="2771806" indent="0">
              <a:buNone/>
              <a:defRPr sz="866"/>
            </a:lvl8pPr>
            <a:lvl9pPr marL="3167780" indent="0">
              <a:buNone/>
              <a:defRPr sz="866"/>
            </a:lvl9pPr>
          </a:lstStyle>
          <a:p>
            <a:pPr lvl="0"/>
            <a:r>
              <a:rPr lang="es-ES"/>
              <a:t>Editar los estilos de texto del patrón</a:t>
            </a:r>
          </a:p>
        </p:txBody>
      </p:sp>
      <p:sp>
        <p:nvSpPr>
          <p:cNvPr id="5" name="Date Placeholder 4"/>
          <p:cNvSpPr>
            <a:spLocks noGrp="1"/>
          </p:cNvSpPr>
          <p:nvPr>
            <p:ph type="dt" sz="half" idx="10"/>
          </p:nvPr>
        </p:nvSpPr>
        <p:spPr/>
        <p:txBody>
          <a:bodyPr/>
          <a:lstStyle/>
          <a:p>
            <a:fld id="{63EA95B6-DCED-471A-9FDE-E2A093977C0C}" type="datetimeFigureOut">
              <a:rPr lang="en-US" smtClean="0"/>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F5AE7A-A5AC-46DC-82BE-4C950DE56DE1}" type="slidenum">
              <a:rPr lang="en-US" smtClean="0"/>
              <a:t>‹Nº›</a:t>
            </a:fld>
            <a:endParaRPr lang="en-US"/>
          </a:p>
        </p:txBody>
      </p:sp>
    </p:spTree>
    <p:extLst>
      <p:ext uri="{BB962C8B-B14F-4D97-AF65-F5344CB8AC3E}">
        <p14:creationId xmlns:p14="http://schemas.microsoft.com/office/powerpoint/2010/main" val="1482939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5" y="670838"/>
            <a:ext cx="6831033" cy="243541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4505" y="3354164"/>
            <a:ext cx="6831033" cy="7994577"/>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4504" y="11678326"/>
            <a:ext cx="1782009" cy="670833"/>
          </a:xfrm>
          <a:prstGeom prst="rect">
            <a:avLst/>
          </a:prstGeom>
        </p:spPr>
        <p:txBody>
          <a:bodyPr vert="horz" lIns="91440" tIns="45720" rIns="91440" bIns="45720" rtlCol="0" anchor="ctr"/>
          <a:lstStyle>
            <a:lvl1pPr algn="l">
              <a:defRPr sz="1040">
                <a:solidFill>
                  <a:schemeClr val="tx1">
                    <a:tint val="75000"/>
                  </a:schemeClr>
                </a:solidFill>
              </a:defRPr>
            </a:lvl1pPr>
          </a:lstStyle>
          <a:p>
            <a:fld id="{63EA95B6-DCED-471A-9FDE-E2A093977C0C}" type="datetimeFigureOut">
              <a:rPr lang="en-US" smtClean="0"/>
              <a:t>1/30/2018</a:t>
            </a:fld>
            <a:endParaRPr lang="en-US"/>
          </a:p>
        </p:txBody>
      </p:sp>
      <p:sp>
        <p:nvSpPr>
          <p:cNvPr id="5" name="Footer Placeholder 4"/>
          <p:cNvSpPr>
            <a:spLocks noGrp="1"/>
          </p:cNvSpPr>
          <p:nvPr>
            <p:ph type="ftr" sz="quarter" idx="3"/>
          </p:nvPr>
        </p:nvSpPr>
        <p:spPr>
          <a:xfrm>
            <a:off x="2623515" y="11678326"/>
            <a:ext cx="2673013" cy="670833"/>
          </a:xfrm>
          <a:prstGeom prst="rect">
            <a:avLst/>
          </a:prstGeom>
        </p:spPr>
        <p:txBody>
          <a:bodyPr vert="horz" lIns="91440" tIns="45720" rIns="91440" bIns="45720" rtlCol="0" anchor="ctr"/>
          <a:lstStyle>
            <a:lvl1pPr algn="ctr">
              <a:defRPr sz="1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93529" y="11678326"/>
            <a:ext cx="1782009" cy="670833"/>
          </a:xfrm>
          <a:prstGeom prst="rect">
            <a:avLst/>
          </a:prstGeom>
        </p:spPr>
        <p:txBody>
          <a:bodyPr vert="horz" lIns="91440" tIns="45720" rIns="91440" bIns="45720" rtlCol="0" anchor="ctr"/>
          <a:lstStyle>
            <a:lvl1pPr algn="r">
              <a:defRPr sz="1040">
                <a:solidFill>
                  <a:schemeClr val="tx1">
                    <a:tint val="75000"/>
                  </a:schemeClr>
                </a:solidFill>
              </a:defRPr>
            </a:lvl1pPr>
          </a:lstStyle>
          <a:p>
            <a:fld id="{B7F5AE7A-A5AC-46DC-82BE-4C950DE56DE1}" type="slidenum">
              <a:rPr lang="en-US" smtClean="0"/>
              <a:t>‹Nº›</a:t>
            </a:fld>
            <a:endParaRPr lang="en-US"/>
          </a:p>
        </p:txBody>
      </p:sp>
    </p:spTree>
    <p:extLst>
      <p:ext uri="{BB962C8B-B14F-4D97-AF65-F5344CB8AC3E}">
        <p14:creationId xmlns:p14="http://schemas.microsoft.com/office/powerpoint/2010/main" val="17615085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91945" rtl="0" eaLnBrk="1" latinLnBrk="0" hangingPunct="1">
        <a:lnSpc>
          <a:spcPct val="90000"/>
        </a:lnSpc>
        <a:spcBef>
          <a:spcPct val="0"/>
        </a:spcBef>
        <a:buNone/>
        <a:defRPr sz="3810" kern="1200">
          <a:solidFill>
            <a:schemeClr val="tx1"/>
          </a:solidFill>
          <a:latin typeface="+mj-lt"/>
          <a:ea typeface="+mj-ea"/>
          <a:cs typeface="+mj-cs"/>
        </a:defRPr>
      </a:lvl1pPr>
    </p:titleStyle>
    <p:bodyStyle>
      <a:lvl1pPr marL="197985" indent="-197985" algn="l" defTabSz="791945" rtl="0" eaLnBrk="1" latinLnBrk="0" hangingPunct="1">
        <a:lnSpc>
          <a:spcPct val="90000"/>
        </a:lnSpc>
        <a:spcBef>
          <a:spcPts val="866"/>
        </a:spcBef>
        <a:buFont typeface="Arial" panose="020B0604020202020204" pitchFamily="34" charset="0"/>
        <a:buChar char="•"/>
        <a:defRPr sz="2424" kern="1200">
          <a:solidFill>
            <a:schemeClr val="tx1"/>
          </a:solidFill>
          <a:latin typeface="+mn-lt"/>
          <a:ea typeface="+mn-ea"/>
          <a:cs typeface="+mn-cs"/>
        </a:defRPr>
      </a:lvl1pPr>
      <a:lvl2pPr marL="593959" indent="-197985" algn="l" defTabSz="791945"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31" indent="-197985" algn="l" defTabSz="791945" rtl="0" eaLnBrk="1" latinLnBrk="0" hangingPunct="1">
        <a:lnSpc>
          <a:spcPct val="90000"/>
        </a:lnSpc>
        <a:spcBef>
          <a:spcPts val="433"/>
        </a:spcBef>
        <a:buFont typeface="Arial" panose="020B0604020202020204" pitchFamily="34" charset="0"/>
        <a:buChar char="•"/>
        <a:defRPr sz="1731" kern="1200">
          <a:solidFill>
            <a:schemeClr val="tx1"/>
          </a:solidFill>
          <a:latin typeface="+mn-lt"/>
          <a:ea typeface="+mn-ea"/>
          <a:cs typeface="+mn-cs"/>
        </a:defRPr>
      </a:lvl3pPr>
      <a:lvl4pPr marL="1385903" indent="-197985" algn="l" defTabSz="791945"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875" indent="-197985" algn="l" defTabSz="791945"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49" indent="-197985" algn="l" defTabSz="791945"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21" indent="-197985" algn="l" defTabSz="791945"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793" indent="-197985" algn="l" defTabSz="791945"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766" indent="-197985" algn="l" defTabSz="791945"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45" rtl="0" eaLnBrk="1" latinLnBrk="0" hangingPunct="1">
        <a:defRPr sz="1559" kern="1200">
          <a:solidFill>
            <a:schemeClr val="tx1"/>
          </a:solidFill>
          <a:latin typeface="+mn-lt"/>
          <a:ea typeface="+mn-ea"/>
          <a:cs typeface="+mn-cs"/>
        </a:defRPr>
      </a:lvl1pPr>
      <a:lvl2pPr marL="395972" algn="l" defTabSz="791945" rtl="0" eaLnBrk="1" latinLnBrk="0" hangingPunct="1">
        <a:defRPr sz="1559" kern="1200">
          <a:solidFill>
            <a:schemeClr val="tx1"/>
          </a:solidFill>
          <a:latin typeface="+mn-lt"/>
          <a:ea typeface="+mn-ea"/>
          <a:cs typeface="+mn-cs"/>
        </a:defRPr>
      </a:lvl2pPr>
      <a:lvl3pPr marL="791945" algn="l" defTabSz="791945" rtl="0" eaLnBrk="1" latinLnBrk="0" hangingPunct="1">
        <a:defRPr sz="1559" kern="1200">
          <a:solidFill>
            <a:schemeClr val="tx1"/>
          </a:solidFill>
          <a:latin typeface="+mn-lt"/>
          <a:ea typeface="+mn-ea"/>
          <a:cs typeface="+mn-cs"/>
        </a:defRPr>
      </a:lvl3pPr>
      <a:lvl4pPr marL="1187918" algn="l" defTabSz="791945" rtl="0" eaLnBrk="1" latinLnBrk="0" hangingPunct="1">
        <a:defRPr sz="1559" kern="1200">
          <a:solidFill>
            <a:schemeClr val="tx1"/>
          </a:solidFill>
          <a:latin typeface="+mn-lt"/>
          <a:ea typeface="+mn-ea"/>
          <a:cs typeface="+mn-cs"/>
        </a:defRPr>
      </a:lvl4pPr>
      <a:lvl5pPr marL="1583890" algn="l" defTabSz="791945" rtl="0" eaLnBrk="1" latinLnBrk="0" hangingPunct="1">
        <a:defRPr sz="1559" kern="1200">
          <a:solidFill>
            <a:schemeClr val="tx1"/>
          </a:solidFill>
          <a:latin typeface="+mn-lt"/>
          <a:ea typeface="+mn-ea"/>
          <a:cs typeface="+mn-cs"/>
        </a:defRPr>
      </a:lvl5pPr>
      <a:lvl6pPr marL="1979863" algn="l" defTabSz="791945" rtl="0" eaLnBrk="1" latinLnBrk="0" hangingPunct="1">
        <a:defRPr sz="1559" kern="1200">
          <a:solidFill>
            <a:schemeClr val="tx1"/>
          </a:solidFill>
          <a:latin typeface="+mn-lt"/>
          <a:ea typeface="+mn-ea"/>
          <a:cs typeface="+mn-cs"/>
        </a:defRPr>
      </a:lvl6pPr>
      <a:lvl7pPr marL="2375835" algn="l" defTabSz="791945" rtl="0" eaLnBrk="1" latinLnBrk="0" hangingPunct="1">
        <a:defRPr sz="1559" kern="1200">
          <a:solidFill>
            <a:schemeClr val="tx1"/>
          </a:solidFill>
          <a:latin typeface="+mn-lt"/>
          <a:ea typeface="+mn-ea"/>
          <a:cs typeface="+mn-cs"/>
        </a:defRPr>
      </a:lvl7pPr>
      <a:lvl8pPr marL="2771806" algn="l" defTabSz="791945" rtl="0" eaLnBrk="1" latinLnBrk="0" hangingPunct="1">
        <a:defRPr sz="1559" kern="1200">
          <a:solidFill>
            <a:schemeClr val="tx1"/>
          </a:solidFill>
          <a:latin typeface="+mn-lt"/>
          <a:ea typeface="+mn-ea"/>
          <a:cs typeface="+mn-cs"/>
        </a:defRPr>
      </a:lvl8pPr>
      <a:lvl9pPr marL="3167780" algn="l" defTabSz="791945"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2820D84C-E137-4541-99F4-8087CDAA8D57}"/>
              </a:ext>
            </a:extLst>
          </p:cNvPr>
          <p:cNvPicPr>
            <a:picLocks noChangeAspect="1"/>
          </p:cNvPicPr>
          <p:nvPr/>
        </p:nvPicPr>
        <p:blipFill rotWithShape="1">
          <a:blip r:embed="rId2">
            <a:extLst>
              <a:ext uri="{28A0092B-C50C-407E-A947-70E740481C1C}">
                <a14:useLocalDpi xmlns:a14="http://schemas.microsoft.com/office/drawing/2010/main" val="0"/>
              </a:ext>
            </a:extLst>
          </a:blip>
          <a:srcRect l="2823" t="21236" r="79714" b="60321"/>
          <a:stretch/>
        </p:blipFill>
        <p:spPr>
          <a:xfrm>
            <a:off x="415636" y="581890"/>
            <a:ext cx="2223655" cy="2348346"/>
          </a:xfrm>
          <a:prstGeom prst="rect">
            <a:avLst/>
          </a:prstGeom>
        </p:spPr>
      </p:pic>
      <p:sp>
        <p:nvSpPr>
          <p:cNvPr id="10" name="CuadroTexto 9">
            <a:extLst>
              <a:ext uri="{FF2B5EF4-FFF2-40B4-BE49-F238E27FC236}">
                <a16:creationId xmlns:a16="http://schemas.microsoft.com/office/drawing/2014/main" id="{E73EA14C-DAEE-444B-838A-A25D433561C1}"/>
              </a:ext>
            </a:extLst>
          </p:cNvPr>
          <p:cNvSpPr txBox="1"/>
          <p:nvPr/>
        </p:nvSpPr>
        <p:spPr>
          <a:xfrm>
            <a:off x="415636" y="3262750"/>
            <a:ext cx="2223655" cy="954107"/>
          </a:xfrm>
          <a:prstGeom prst="rect">
            <a:avLst/>
          </a:prstGeom>
          <a:noFill/>
        </p:spPr>
        <p:txBody>
          <a:bodyPr wrap="square" rtlCol="0">
            <a:spAutoFit/>
          </a:bodyPr>
          <a:lstStyle/>
          <a:p>
            <a:pPr algn="ctr"/>
            <a:r>
              <a:rPr lang="es-DO" sz="2800" b="1" dirty="0">
                <a:solidFill>
                  <a:schemeClr val="bg1"/>
                </a:solidFill>
              </a:rPr>
              <a:t>TU NOMBRE </a:t>
            </a:r>
          </a:p>
          <a:p>
            <a:pPr algn="ctr"/>
            <a:r>
              <a:rPr lang="es-DO" sz="2800" b="1" dirty="0">
                <a:solidFill>
                  <a:schemeClr val="bg1"/>
                </a:solidFill>
              </a:rPr>
              <a:t>APELLIDO</a:t>
            </a:r>
            <a:endParaRPr lang="en-US" sz="2800" b="1" dirty="0">
              <a:solidFill>
                <a:schemeClr val="bg1"/>
              </a:solidFill>
            </a:endParaRPr>
          </a:p>
        </p:txBody>
      </p:sp>
      <p:sp>
        <p:nvSpPr>
          <p:cNvPr id="11" name="CuadroTexto 10">
            <a:extLst>
              <a:ext uri="{FF2B5EF4-FFF2-40B4-BE49-F238E27FC236}">
                <a16:creationId xmlns:a16="http://schemas.microsoft.com/office/drawing/2014/main" id="{6355810F-595D-47B6-BD72-2DD60BCF8867}"/>
              </a:ext>
            </a:extLst>
          </p:cNvPr>
          <p:cNvSpPr txBox="1"/>
          <p:nvPr/>
        </p:nvSpPr>
        <p:spPr>
          <a:xfrm>
            <a:off x="342901" y="4382115"/>
            <a:ext cx="2369129" cy="3970318"/>
          </a:xfrm>
          <a:prstGeom prst="rect">
            <a:avLst/>
          </a:prstGeom>
          <a:noFill/>
        </p:spPr>
        <p:txBody>
          <a:bodyPr wrap="square" rtlCol="0">
            <a:spAutoFit/>
          </a:bodyPr>
          <a:lstStyle/>
          <a:p>
            <a:pPr algn="ctr"/>
            <a:r>
              <a:rPr lang="es-DO" b="1" dirty="0">
                <a:solidFill>
                  <a:schemeClr val="bg1"/>
                </a:solidFill>
              </a:rPr>
              <a:t>Número de Identidad:</a:t>
            </a:r>
          </a:p>
          <a:p>
            <a:pPr algn="ctr"/>
            <a:r>
              <a:rPr lang="es-DO" dirty="0">
                <a:solidFill>
                  <a:schemeClr val="bg1"/>
                </a:solidFill>
              </a:rPr>
              <a:t>000-0000000-0</a:t>
            </a:r>
          </a:p>
          <a:p>
            <a:pPr algn="ctr"/>
            <a:endParaRPr lang="es-DO" dirty="0">
              <a:solidFill>
                <a:schemeClr val="bg1"/>
              </a:solidFill>
            </a:endParaRPr>
          </a:p>
          <a:p>
            <a:pPr algn="ctr"/>
            <a:r>
              <a:rPr lang="es-DO" b="1" dirty="0">
                <a:solidFill>
                  <a:schemeClr val="bg1"/>
                </a:solidFill>
              </a:rPr>
              <a:t>Correo electrónico:</a:t>
            </a:r>
          </a:p>
          <a:p>
            <a:pPr algn="ctr"/>
            <a:r>
              <a:rPr lang="es-DO" dirty="0">
                <a:solidFill>
                  <a:schemeClr val="bg1"/>
                </a:solidFill>
              </a:rPr>
              <a:t>nombre@correo.com</a:t>
            </a:r>
          </a:p>
          <a:p>
            <a:pPr algn="ctr"/>
            <a:endParaRPr lang="es-DO" dirty="0">
              <a:solidFill>
                <a:schemeClr val="bg1"/>
              </a:solidFill>
            </a:endParaRPr>
          </a:p>
          <a:p>
            <a:pPr algn="ctr"/>
            <a:r>
              <a:rPr lang="es-DO" b="1" dirty="0">
                <a:solidFill>
                  <a:schemeClr val="bg1"/>
                </a:solidFill>
              </a:rPr>
              <a:t>Teléfonos o móvil:</a:t>
            </a:r>
          </a:p>
          <a:p>
            <a:pPr algn="ctr"/>
            <a:r>
              <a:rPr lang="es-DO" dirty="0">
                <a:solidFill>
                  <a:schemeClr val="bg1"/>
                </a:solidFill>
              </a:rPr>
              <a:t>800- 000-0000</a:t>
            </a:r>
          </a:p>
          <a:p>
            <a:pPr algn="ctr"/>
            <a:endParaRPr lang="es-DO" dirty="0">
              <a:solidFill>
                <a:schemeClr val="bg1"/>
              </a:solidFill>
            </a:endParaRPr>
          </a:p>
          <a:p>
            <a:pPr algn="ctr"/>
            <a:r>
              <a:rPr lang="es-DO" b="1" dirty="0">
                <a:solidFill>
                  <a:schemeClr val="bg1"/>
                </a:solidFill>
              </a:rPr>
              <a:t>Dirección:</a:t>
            </a:r>
          </a:p>
          <a:p>
            <a:pPr algn="ctr"/>
            <a:r>
              <a:rPr lang="es-DO" dirty="0">
                <a:solidFill>
                  <a:schemeClr val="bg1"/>
                </a:solidFill>
              </a:rPr>
              <a:t>Av. 27 de Febrero, No. 223, Naco, SD. </a:t>
            </a:r>
          </a:p>
          <a:p>
            <a:pPr algn="ctr"/>
            <a:endParaRPr lang="es-DO" dirty="0">
              <a:solidFill>
                <a:schemeClr val="bg1"/>
              </a:solidFill>
            </a:endParaRPr>
          </a:p>
          <a:p>
            <a:pPr algn="ctr"/>
            <a:endParaRPr lang="es-DO" dirty="0">
              <a:solidFill>
                <a:schemeClr val="bg1"/>
              </a:solidFill>
            </a:endParaRPr>
          </a:p>
        </p:txBody>
      </p:sp>
      <p:sp>
        <p:nvSpPr>
          <p:cNvPr id="14" name="CuadroTexto 13">
            <a:extLst>
              <a:ext uri="{FF2B5EF4-FFF2-40B4-BE49-F238E27FC236}">
                <a16:creationId xmlns:a16="http://schemas.microsoft.com/office/drawing/2014/main" id="{7A5A44F1-ED83-4ECA-B2FF-1B6768333E2C}"/>
              </a:ext>
            </a:extLst>
          </p:cNvPr>
          <p:cNvSpPr txBox="1"/>
          <p:nvPr/>
        </p:nvSpPr>
        <p:spPr>
          <a:xfrm>
            <a:off x="342901" y="8238853"/>
            <a:ext cx="2369129" cy="1477328"/>
          </a:xfrm>
          <a:prstGeom prst="rect">
            <a:avLst/>
          </a:prstGeom>
          <a:noFill/>
        </p:spPr>
        <p:txBody>
          <a:bodyPr wrap="square" rtlCol="0">
            <a:spAutoFit/>
          </a:bodyPr>
          <a:lstStyle/>
          <a:p>
            <a:pPr algn="ctr"/>
            <a:r>
              <a:rPr lang="es-DO" b="1" dirty="0">
                <a:solidFill>
                  <a:schemeClr val="bg1"/>
                </a:solidFill>
              </a:rPr>
              <a:t>ÁREAS DE INTERES</a:t>
            </a:r>
            <a:endParaRPr lang="en-US" dirty="0">
              <a:solidFill>
                <a:schemeClr val="bg1"/>
              </a:solidFill>
            </a:endParaRPr>
          </a:p>
          <a:p>
            <a:r>
              <a:rPr lang="es-DO" dirty="0">
                <a:solidFill>
                  <a:schemeClr val="bg1"/>
                </a:solidFill>
              </a:rPr>
              <a:t>-</a:t>
            </a:r>
            <a:r>
              <a:rPr lang="es-DO" dirty="0" err="1">
                <a:solidFill>
                  <a:schemeClr val="bg1"/>
                </a:solidFill>
              </a:rPr>
              <a:t>hasxvagsvasgcvasgvas</a:t>
            </a:r>
            <a:endParaRPr lang="es-DO" dirty="0">
              <a:solidFill>
                <a:schemeClr val="bg1"/>
              </a:solidFill>
            </a:endParaRPr>
          </a:p>
          <a:p>
            <a:r>
              <a:rPr lang="es-DO" dirty="0">
                <a:solidFill>
                  <a:schemeClr val="bg1"/>
                </a:solidFill>
              </a:rPr>
              <a:t>-</a:t>
            </a:r>
            <a:r>
              <a:rPr lang="es-DO" dirty="0" err="1">
                <a:solidFill>
                  <a:schemeClr val="bg1"/>
                </a:solidFill>
              </a:rPr>
              <a:t>hasvcavcgacvagcvacgv</a:t>
            </a:r>
            <a:endParaRPr lang="es-DO" dirty="0">
              <a:solidFill>
                <a:schemeClr val="bg1"/>
              </a:solidFill>
            </a:endParaRPr>
          </a:p>
          <a:p>
            <a:r>
              <a:rPr lang="es-DO" dirty="0">
                <a:solidFill>
                  <a:schemeClr val="bg1"/>
                </a:solidFill>
              </a:rPr>
              <a:t>-</a:t>
            </a:r>
            <a:r>
              <a:rPr lang="es-DO" dirty="0" err="1">
                <a:solidFill>
                  <a:schemeClr val="bg1"/>
                </a:solidFill>
              </a:rPr>
              <a:t>jbcahcacvacbacjvc</a:t>
            </a:r>
            <a:endParaRPr lang="es-DO" dirty="0">
              <a:solidFill>
                <a:schemeClr val="bg1"/>
              </a:solidFill>
            </a:endParaRPr>
          </a:p>
          <a:p>
            <a:r>
              <a:rPr lang="es-DO" dirty="0">
                <a:solidFill>
                  <a:schemeClr val="bg1"/>
                </a:solidFill>
              </a:rPr>
              <a:t>-</a:t>
            </a:r>
            <a:r>
              <a:rPr lang="es-DO" dirty="0" err="1">
                <a:solidFill>
                  <a:schemeClr val="bg1"/>
                </a:solidFill>
              </a:rPr>
              <a:t>hcgavcahcbachbhjcbac</a:t>
            </a:r>
            <a:endParaRPr lang="es-DO" dirty="0">
              <a:solidFill>
                <a:schemeClr val="bg1"/>
              </a:solidFill>
            </a:endParaRPr>
          </a:p>
        </p:txBody>
      </p:sp>
      <p:sp>
        <p:nvSpPr>
          <p:cNvPr id="15" name="CuadroTexto 14">
            <a:extLst>
              <a:ext uri="{FF2B5EF4-FFF2-40B4-BE49-F238E27FC236}">
                <a16:creationId xmlns:a16="http://schemas.microsoft.com/office/drawing/2014/main" id="{8896E5C2-817E-469D-88CE-731F73775AF9}"/>
              </a:ext>
            </a:extLst>
          </p:cNvPr>
          <p:cNvSpPr txBox="1"/>
          <p:nvPr/>
        </p:nvSpPr>
        <p:spPr>
          <a:xfrm>
            <a:off x="3436644" y="351057"/>
            <a:ext cx="4096185" cy="461665"/>
          </a:xfrm>
          <a:prstGeom prst="rect">
            <a:avLst/>
          </a:prstGeom>
          <a:noFill/>
        </p:spPr>
        <p:txBody>
          <a:bodyPr wrap="square" rtlCol="0">
            <a:spAutoFit/>
          </a:bodyPr>
          <a:lstStyle/>
          <a:p>
            <a:pPr algn="ctr"/>
            <a:r>
              <a:rPr lang="es-DO" sz="2400" b="1" dirty="0">
                <a:solidFill>
                  <a:srgbClr val="C00000"/>
                </a:solidFill>
              </a:rPr>
              <a:t>SOBRE MI </a:t>
            </a:r>
          </a:p>
        </p:txBody>
      </p:sp>
      <p:sp>
        <p:nvSpPr>
          <p:cNvPr id="18" name="CuadroTexto 17">
            <a:extLst>
              <a:ext uri="{FF2B5EF4-FFF2-40B4-BE49-F238E27FC236}">
                <a16:creationId xmlns:a16="http://schemas.microsoft.com/office/drawing/2014/main" id="{F3B28B3D-81F5-431C-9391-8D8346E10E61}"/>
              </a:ext>
            </a:extLst>
          </p:cNvPr>
          <p:cNvSpPr txBox="1"/>
          <p:nvPr/>
        </p:nvSpPr>
        <p:spPr>
          <a:xfrm>
            <a:off x="3159340" y="1096830"/>
            <a:ext cx="4696690" cy="461921"/>
          </a:xfrm>
          <a:prstGeom prst="rect">
            <a:avLst/>
          </a:prstGeom>
          <a:noFill/>
        </p:spPr>
        <p:txBody>
          <a:bodyPr wrap="square" rtlCol="0">
            <a:spAutoFit/>
          </a:bodyPr>
          <a:lstStyle/>
          <a:p>
            <a:r>
              <a:rPr lang="es-DO" sz="1201" dirty="0"/>
              <a:t>Explicativo</a:t>
            </a:r>
            <a:r>
              <a:rPr lang="es-DO" sz="1201" b="1" dirty="0"/>
              <a:t>, </a:t>
            </a:r>
            <a:r>
              <a:rPr lang="es-DO" sz="1201" dirty="0"/>
              <a:t>coloca en un párrafo todo lo que te defina como persona y entiendan relevante que deben conocer de ti.	</a:t>
            </a:r>
            <a:endParaRPr lang="en-US" sz="1201" dirty="0"/>
          </a:p>
        </p:txBody>
      </p:sp>
      <p:sp>
        <p:nvSpPr>
          <p:cNvPr id="19" name="CuadroTexto 18">
            <a:extLst>
              <a:ext uri="{FF2B5EF4-FFF2-40B4-BE49-F238E27FC236}">
                <a16:creationId xmlns:a16="http://schemas.microsoft.com/office/drawing/2014/main" id="{CD5E4098-0178-41BF-9E26-9BC5B2A87271}"/>
              </a:ext>
            </a:extLst>
          </p:cNvPr>
          <p:cNvSpPr txBox="1"/>
          <p:nvPr/>
        </p:nvSpPr>
        <p:spPr>
          <a:xfrm>
            <a:off x="3418605" y="1818411"/>
            <a:ext cx="4096185" cy="461665"/>
          </a:xfrm>
          <a:prstGeom prst="rect">
            <a:avLst/>
          </a:prstGeom>
          <a:noFill/>
        </p:spPr>
        <p:txBody>
          <a:bodyPr wrap="square" rtlCol="0">
            <a:spAutoFit/>
          </a:bodyPr>
          <a:lstStyle/>
          <a:p>
            <a:pPr algn="ctr"/>
            <a:r>
              <a:rPr lang="es-DO" sz="2400" b="1" dirty="0">
                <a:solidFill>
                  <a:srgbClr val="C00000"/>
                </a:solidFill>
              </a:rPr>
              <a:t>EXPERIENCIA</a:t>
            </a:r>
          </a:p>
        </p:txBody>
      </p:sp>
      <p:sp>
        <p:nvSpPr>
          <p:cNvPr id="21" name="CuadroTexto 20">
            <a:extLst>
              <a:ext uri="{FF2B5EF4-FFF2-40B4-BE49-F238E27FC236}">
                <a16:creationId xmlns:a16="http://schemas.microsoft.com/office/drawing/2014/main" id="{754D2802-5A48-43F1-84AE-B223184A50E1}"/>
              </a:ext>
            </a:extLst>
          </p:cNvPr>
          <p:cNvSpPr txBox="1"/>
          <p:nvPr/>
        </p:nvSpPr>
        <p:spPr>
          <a:xfrm>
            <a:off x="3441554" y="2440891"/>
            <a:ext cx="4096185" cy="1016304"/>
          </a:xfrm>
          <a:prstGeom prst="rect">
            <a:avLst/>
          </a:prstGeom>
          <a:noFill/>
        </p:spPr>
        <p:txBody>
          <a:bodyPr wrap="square" rtlCol="0">
            <a:spAutoFit/>
          </a:bodyPr>
          <a:lstStyle/>
          <a:p>
            <a:pPr algn="ctr"/>
            <a:r>
              <a:rPr lang="es-DO" sz="1201" b="1" dirty="0">
                <a:solidFill>
                  <a:srgbClr val="C00000"/>
                </a:solidFill>
              </a:rPr>
              <a:t>PUESTO DE TRABAJO</a:t>
            </a:r>
          </a:p>
          <a:p>
            <a:pPr algn="ctr"/>
            <a:r>
              <a:rPr lang="es-DO" sz="1201" dirty="0"/>
              <a:t>Empresa (Tiempo de duración)</a:t>
            </a:r>
          </a:p>
          <a:p>
            <a:pPr algn="ctr"/>
            <a:r>
              <a:rPr lang="es-DO" sz="1201" dirty="0"/>
              <a:t>Funciones-</a:t>
            </a:r>
            <a:r>
              <a:rPr lang="es-DO" sz="1201" dirty="0" err="1"/>
              <a:t>njcbhacbhabchbchabcacbcbch</a:t>
            </a:r>
            <a:r>
              <a:rPr lang="es-DO" sz="1201" dirty="0"/>
              <a:t> hbcacahcbakcbaicbachbachabchcbhcbachjbachbchbchbchbchccbcbcbacbacacbacbacbjcbhjcjcbchjbcjbcjhbacjbahjcbacbajchcb</a:t>
            </a:r>
            <a:endParaRPr lang="en-US" sz="1201" dirty="0"/>
          </a:p>
        </p:txBody>
      </p:sp>
      <p:sp>
        <p:nvSpPr>
          <p:cNvPr id="22" name="CuadroTexto 21">
            <a:extLst>
              <a:ext uri="{FF2B5EF4-FFF2-40B4-BE49-F238E27FC236}">
                <a16:creationId xmlns:a16="http://schemas.microsoft.com/office/drawing/2014/main" id="{E594BB71-1235-4BF1-9AB4-0F842BD93186}"/>
              </a:ext>
            </a:extLst>
          </p:cNvPr>
          <p:cNvSpPr txBox="1"/>
          <p:nvPr/>
        </p:nvSpPr>
        <p:spPr>
          <a:xfrm>
            <a:off x="3388513" y="3648911"/>
            <a:ext cx="4096185" cy="1016304"/>
          </a:xfrm>
          <a:prstGeom prst="rect">
            <a:avLst/>
          </a:prstGeom>
          <a:noFill/>
        </p:spPr>
        <p:txBody>
          <a:bodyPr wrap="square" rtlCol="0">
            <a:spAutoFit/>
          </a:bodyPr>
          <a:lstStyle/>
          <a:p>
            <a:pPr algn="ctr"/>
            <a:r>
              <a:rPr lang="es-DO" sz="1201" b="1" dirty="0">
                <a:solidFill>
                  <a:srgbClr val="C00000"/>
                </a:solidFill>
              </a:rPr>
              <a:t>PUESTO DE TRABAJO</a:t>
            </a:r>
          </a:p>
          <a:p>
            <a:pPr algn="ctr"/>
            <a:r>
              <a:rPr lang="es-DO" sz="1201" dirty="0"/>
              <a:t>Empresa (Tiempo de duración)</a:t>
            </a:r>
          </a:p>
          <a:p>
            <a:pPr algn="ctr"/>
            <a:r>
              <a:rPr lang="es-DO" sz="1201" dirty="0"/>
              <a:t>Funciones-</a:t>
            </a:r>
            <a:r>
              <a:rPr lang="es-DO" sz="1201" dirty="0" err="1"/>
              <a:t>njcbhacbhabchbchabcacbcbch</a:t>
            </a:r>
            <a:r>
              <a:rPr lang="es-DO" sz="1201" dirty="0"/>
              <a:t> hbcacahcbakcbaicbachbachabchcbhcbachjbachbchbchbchbchccbcbcbacbacacbacbacbjcbhjcjcbchjbcjbcjhbacjbahjcbacbajchcb</a:t>
            </a:r>
            <a:endParaRPr lang="en-US" sz="1201" dirty="0"/>
          </a:p>
        </p:txBody>
      </p:sp>
      <p:sp>
        <p:nvSpPr>
          <p:cNvPr id="23" name="CuadroTexto 22">
            <a:extLst>
              <a:ext uri="{FF2B5EF4-FFF2-40B4-BE49-F238E27FC236}">
                <a16:creationId xmlns:a16="http://schemas.microsoft.com/office/drawing/2014/main" id="{E26CF4CE-F27D-4F1D-8DF3-E635FBB6CC3E}"/>
              </a:ext>
            </a:extLst>
          </p:cNvPr>
          <p:cNvSpPr txBox="1"/>
          <p:nvPr/>
        </p:nvSpPr>
        <p:spPr>
          <a:xfrm>
            <a:off x="3388513" y="4811123"/>
            <a:ext cx="4096185" cy="1016304"/>
          </a:xfrm>
          <a:prstGeom prst="rect">
            <a:avLst/>
          </a:prstGeom>
          <a:noFill/>
        </p:spPr>
        <p:txBody>
          <a:bodyPr wrap="square" rtlCol="0">
            <a:spAutoFit/>
          </a:bodyPr>
          <a:lstStyle/>
          <a:p>
            <a:pPr algn="ctr"/>
            <a:r>
              <a:rPr lang="es-DO" sz="1201" b="1" dirty="0">
                <a:solidFill>
                  <a:srgbClr val="C00000"/>
                </a:solidFill>
              </a:rPr>
              <a:t>PUESTO DE TRABAJO</a:t>
            </a:r>
          </a:p>
          <a:p>
            <a:pPr algn="ctr"/>
            <a:r>
              <a:rPr lang="es-DO" sz="1201" dirty="0"/>
              <a:t>Empresa (Tiempo de duración)</a:t>
            </a:r>
          </a:p>
          <a:p>
            <a:pPr algn="ctr"/>
            <a:r>
              <a:rPr lang="es-DO" sz="1201" dirty="0"/>
              <a:t>Funciones-</a:t>
            </a:r>
            <a:r>
              <a:rPr lang="es-DO" sz="1201" dirty="0" err="1"/>
              <a:t>njcbhacbhabchbchabcacbcbch</a:t>
            </a:r>
            <a:r>
              <a:rPr lang="es-DO" sz="1201" dirty="0"/>
              <a:t> hbcacahcbakcbaicbachbachabchcbhcbachjbachbchbchbchbchccbcbcbacbacacbacbacbjcbhjcjcbchjbcjbcjhbacjbahjcbacbajchcb</a:t>
            </a:r>
            <a:endParaRPr lang="en-US" sz="1201" dirty="0"/>
          </a:p>
        </p:txBody>
      </p:sp>
      <p:sp>
        <p:nvSpPr>
          <p:cNvPr id="24" name="CuadroTexto 23">
            <a:extLst>
              <a:ext uri="{FF2B5EF4-FFF2-40B4-BE49-F238E27FC236}">
                <a16:creationId xmlns:a16="http://schemas.microsoft.com/office/drawing/2014/main" id="{00909AB4-9DEC-4D4C-8546-CCF5D97A3DF2}"/>
              </a:ext>
            </a:extLst>
          </p:cNvPr>
          <p:cNvSpPr txBox="1"/>
          <p:nvPr/>
        </p:nvSpPr>
        <p:spPr>
          <a:xfrm>
            <a:off x="3425909" y="6054312"/>
            <a:ext cx="4096185" cy="461665"/>
          </a:xfrm>
          <a:prstGeom prst="rect">
            <a:avLst/>
          </a:prstGeom>
          <a:noFill/>
        </p:spPr>
        <p:txBody>
          <a:bodyPr wrap="square" rtlCol="0">
            <a:spAutoFit/>
          </a:bodyPr>
          <a:lstStyle/>
          <a:p>
            <a:pPr algn="ctr"/>
            <a:r>
              <a:rPr lang="es-DO" sz="2400" b="1" dirty="0">
                <a:solidFill>
                  <a:srgbClr val="C00000"/>
                </a:solidFill>
              </a:rPr>
              <a:t>ESTUDIOS</a:t>
            </a:r>
          </a:p>
        </p:txBody>
      </p:sp>
      <p:sp>
        <p:nvSpPr>
          <p:cNvPr id="26" name="CuadroTexto 25">
            <a:extLst>
              <a:ext uri="{FF2B5EF4-FFF2-40B4-BE49-F238E27FC236}">
                <a16:creationId xmlns:a16="http://schemas.microsoft.com/office/drawing/2014/main" id="{6535390B-0DFC-480F-8035-B1D05E5B5576}"/>
              </a:ext>
            </a:extLst>
          </p:cNvPr>
          <p:cNvSpPr txBox="1"/>
          <p:nvPr/>
        </p:nvSpPr>
        <p:spPr>
          <a:xfrm>
            <a:off x="3344211" y="6714259"/>
            <a:ext cx="4096185" cy="646716"/>
          </a:xfrm>
          <a:prstGeom prst="rect">
            <a:avLst/>
          </a:prstGeom>
          <a:noFill/>
        </p:spPr>
        <p:txBody>
          <a:bodyPr wrap="square" rtlCol="0">
            <a:spAutoFit/>
          </a:bodyPr>
          <a:lstStyle/>
          <a:p>
            <a:pPr algn="ctr"/>
            <a:r>
              <a:rPr lang="es-DO" sz="1201" b="1" dirty="0">
                <a:solidFill>
                  <a:srgbClr val="C00000"/>
                </a:solidFill>
              </a:rPr>
              <a:t>CURSO O CARRERA REALIZADA</a:t>
            </a:r>
          </a:p>
          <a:p>
            <a:pPr algn="ctr"/>
            <a:r>
              <a:rPr lang="es-DO" sz="1201" dirty="0"/>
              <a:t>Centro de Estudios</a:t>
            </a:r>
          </a:p>
          <a:p>
            <a:pPr algn="ctr"/>
            <a:r>
              <a:rPr lang="es-DO" sz="1201" dirty="0"/>
              <a:t> Tiempo de duración</a:t>
            </a:r>
          </a:p>
        </p:txBody>
      </p:sp>
      <p:sp>
        <p:nvSpPr>
          <p:cNvPr id="28" name="CuadroTexto 27">
            <a:extLst>
              <a:ext uri="{FF2B5EF4-FFF2-40B4-BE49-F238E27FC236}">
                <a16:creationId xmlns:a16="http://schemas.microsoft.com/office/drawing/2014/main" id="{81798071-EE7F-4700-9B98-F9FE83AF9195}"/>
              </a:ext>
            </a:extLst>
          </p:cNvPr>
          <p:cNvSpPr txBox="1"/>
          <p:nvPr/>
        </p:nvSpPr>
        <p:spPr>
          <a:xfrm>
            <a:off x="3518349" y="9356402"/>
            <a:ext cx="4096185" cy="461665"/>
          </a:xfrm>
          <a:prstGeom prst="rect">
            <a:avLst/>
          </a:prstGeom>
          <a:noFill/>
        </p:spPr>
        <p:txBody>
          <a:bodyPr wrap="square" rtlCol="0">
            <a:spAutoFit/>
          </a:bodyPr>
          <a:lstStyle/>
          <a:p>
            <a:pPr algn="ctr"/>
            <a:r>
              <a:rPr lang="es-DO" sz="2400" b="1" dirty="0">
                <a:solidFill>
                  <a:srgbClr val="C00000"/>
                </a:solidFill>
              </a:rPr>
              <a:t>HABILIDADES</a:t>
            </a:r>
          </a:p>
        </p:txBody>
      </p:sp>
      <p:sp>
        <p:nvSpPr>
          <p:cNvPr id="31" name="CuadroTexto 30">
            <a:extLst>
              <a:ext uri="{FF2B5EF4-FFF2-40B4-BE49-F238E27FC236}">
                <a16:creationId xmlns:a16="http://schemas.microsoft.com/office/drawing/2014/main" id="{74B20F77-44A9-4454-A500-624D4C0BEE28}"/>
              </a:ext>
            </a:extLst>
          </p:cNvPr>
          <p:cNvSpPr txBox="1"/>
          <p:nvPr/>
        </p:nvSpPr>
        <p:spPr>
          <a:xfrm>
            <a:off x="3399280" y="10092962"/>
            <a:ext cx="1562843" cy="369332"/>
          </a:xfrm>
          <a:prstGeom prst="rect">
            <a:avLst/>
          </a:prstGeom>
          <a:noFill/>
        </p:spPr>
        <p:txBody>
          <a:bodyPr wrap="square" rtlCol="0">
            <a:spAutoFit/>
          </a:bodyPr>
          <a:lstStyle/>
          <a:p>
            <a:r>
              <a:rPr lang="es-DO" dirty="0" err="1"/>
              <a:t>hsacvacgcvgvc</a:t>
            </a:r>
            <a:endParaRPr lang="en-US" dirty="0"/>
          </a:p>
        </p:txBody>
      </p:sp>
      <p:sp>
        <p:nvSpPr>
          <p:cNvPr id="33" name="CuadroTexto 32">
            <a:extLst>
              <a:ext uri="{FF2B5EF4-FFF2-40B4-BE49-F238E27FC236}">
                <a16:creationId xmlns:a16="http://schemas.microsoft.com/office/drawing/2014/main" id="{F1E238FF-E745-42DA-91D4-0468BC926791}"/>
              </a:ext>
            </a:extLst>
          </p:cNvPr>
          <p:cNvSpPr txBox="1"/>
          <p:nvPr/>
        </p:nvSpPr>
        <p:spPr>
          <a:xfrm>
            <a:off x="3399280" y="10535171"/>
            <a:ext cx="1562843" cy="369332"/>
          </a:xfrm>
          <a:prstGeom prst="rect">
            <a:avLst/>
          </a:prstGeom>
          <a:noFill/>
        </p:spPr>
        <p:txBody>
          <a:bodyPr wrap="square" rtlCol="0">
            <a:spAutoFit/>
          </a:bodyPr>
          <a:lstStyle/>
          <a:p>
            <a:r>
              <a:rPr lang="es-DO" dirty="0" err="1"/>
              <a:t>hsacvacgcvgvc</a:t>
            </a:r>
            <a:endParaRPr lang="en-US" dirty="0"/>
          </a:p>
        </p:txBody>
      </p:sp>
      <p:sp>
        <p:nvSpPr>
          <p:cNvPr id="35" name="CuadroTexto 34">
            <a:extLst>
              <a:ext uri="{FF2B5EF4-FFF2-40B4-BE49-F238E27FC236}">
                <a16:creationId xmlns:a16="http://schemas.microsoft.com/office/drawing/2014/main" id="{E286713C-75BC-4C3A-A9FF-47E3CD93C751}"/>
              </a:ext>
            </a:extLst>
          </p:cNvPr>
          <p:cNvSpPr txBox="1"/>
          <p:nvPr/>
        </p:nvSpPr>
        <p:spPr>
          <a:xfrm>
            <a:off x="3418980" y="11060268"/>
            <a:ext cx="1562843" cy="369332"/>
          </a:xfrm>
          <a:prstGeom prst="rect">
            <a:avLst/>
          </a:prstGeom>
          <a:noFill/>
        </p:spPr>
        <p:txBody>
          <a:bodyPr wrap="square" rtlCol="0">
            <a:spAutoFit/>
          </a:bodyPr>
          <a:lstStyle/>
          <a:p>
            <a:r>
              <a:rPr lang="es-DO" dirty="0" err="1"/>
              <a:t>hsacvacgcvgvc</a:t>
            </a:r>
            <a:endParaRPr lang="en-US" dirty="0"/>
          </a:p>
        </p:txBody>
      </p:sp>
      <p:sp>
        <p:nvSpPr>
          <p:cNvPr id="37" name="CuadroTexto 36">
            <a:extLst>
              <a:ext uri="{FF2B5EF4-FFF2-40B4-BE49-F238E27FC236}">
                <a16:creationId xmlns:a16="http://schemas.microsoft.com/office/drawing/2014/main" id="{009974E2-BC35-46C7-95E0-6F13F6ACA574}"/>
              </a:ext>
            </a:extLst>
          </p:cNvPr>
          <p:cNvSpPr txBox="1"/>
          <p:nvPr/>
        </p:nvSpPr>
        <p:spPr>
          <a:xfrm>
            <a:off x="3397824" y="11549723"/>
            <a:ext cx="1562843" cy="369332"/>
          </a:xfrm>
          <a:prstGeom prst="rect">
            <a:avLst/>
          </a:prstGeom>
          <a:noFill/>
        </p:spPr>
        <p:txBody>
          <a:bodyPr wrap="square" rtlCol="0">
            <a:spAutoFit/>
          </a:bodyPr>
          <a:lstStyle/>
          <a:p>
            <a:r>
              <a:rPr lang="es-DO" dirty="0" err="1"/>
              <a:t>hsacvacgcvgvc</a:t>
            </a:r>
            <a:endParaRPr lang="en-US" dirty="0"/>
          </a:p>
        </p:txBody>
      </p:sp>
      <p:sp>
        <p:nvSpPr>
          <p:cNvPr id="40" name="CuadroTexto 39">
            <a:extLst>
              <a:ext uri="{FF2B5EF4-FFF2-40B4-BE49-F238E27FC236}">
                <a16:creationId xmlns:a16="http://schemas.microsoft.com/office/drawing/2014/main" id="{BAC9FFBE-22DE-413C-94BD-ABF739528968}"/>
              </a:ext>
            </a:extLst>
          </p:cNvPr>
          <p:cNvSpPr txBox="1"/>
          <p:nvPr/>
        </p:nvSpPr>
        <p:spPr>
          <a:xfrm>
            <a:off x="342897" y="10231463"/>
            <a:ext cx="2296394" cy="369332"/>
          </a:xfrm>
          <a:prstGeom prst="rect">
            <a:avLst/>
          </a:prstGeom>
          <a:noFill/>
        </p:spPr>
        <p:txBody>
          <a:bodyPr wrap="square" rtlCol="0">
            <a:spAutoFit/>
          </a:bodyPr>
          <a:lstStyle/>
          <a:p>
            <a:pPr algn="ctr"/>
            <a:r>
              <a:rPr lang="es-DO" b="1" dirty="0">
                <a:solidFill>
                  <a:schemeClr val="bg1"/>
                </a:solidFill>
              </a:rPr>
              <a:t>IDIOMAS</a:t>
            </a:r>
          </a:p>
        </p:txBody>
      </p:sp>
      <p:sp>
        <p:nvSpPr>
          <p:cNvPr id="42" name="CuadroTexto 41">
            <a:extLst>
              <a:ext uri="{FF2B5EF4-FFF2-40B4-BE49-F238E27FC236}">
                <a16:creationId xmlns:a16="http://schemas.microsoft.com/office/drawing/2014/main" id="{2E116F88-A28E-4D91-ABBB-64627D3A7C6B}"/>
              </a:ext>
            </a:extLst>
          </p:cNvPr>
          <p:cNvSpPr txBox="1"/>
          <p:nvPr/>
        </p:nvSpPr>
        <p:spPr>
          <a:xfrm>
            <a:off x="160424" y="10683833"/>
            <a:ext cx="1191340" cy="369332"/>
          </a:xfrm>
          <a:prstGeom prst="rect">
            <a:avLst/>
          </a:prstGeom>
          <a:noFill/>
        </p:spPr>
        <p:txBody>
          <a:bodyPr wrap="square" rtlCol="0">
            <a:spAutoFit/>
          </a:bodyPr>
          <a:lstStyle/>
          <a:p>
            <a:r>
              <a:rPr lang="es-DO" dirty="0" err="1">
                <a:solidFill>
                  <a:schemeClr val="bg1"/>
                </a:solidFill>
              </a:rPr>
              <a:t>hxavcgach</a:t>
            </a:r>
            <a:endParaRPr lang="en-US" dirty="0">
              <a:solidFill>
                <a:schemeClr val="bg1"/>
              </a:solidFill>
            </a:endParaRPr>
          </a:p>
        </p:txBody>
      </p:sp>
      <p:sp>
        <p:nvSpPr>
          <p:cNvPr id="44" name="CuadroTexto 43">
            <a:extLst>
              <a:ext uri="{FF2B5EF4-FFF2-40B4-BE49-F238E27FC236}">
                <a16:creationId xmlns:a16="http://schemas.microsoft.com/office/drawing/2014/main" id="{84DA2FCE-7A8E-4B8C-BDEA-3811C6239FF9}"/>
              </a:ext>
            </a:extLst>
          </p:cNvPr>
          <p:cNvSpPr txBox="1"/>
          <p:nvPr/>
        </p:nvSpPr>
        <p:spPr>
          <a:xfrm>
            <a:off x="160424" y="11173285"/>
            <a:ext cx="1191340" cy="369332"/>
          </a:xfrm>
          <a:prstGeom prst="rect">
            <a:avLst/>
          </a:prstGeom>
          <a:noFill/>
        </p:spPr>
        <p:txBody>
          <a:bodyPr wrap="square" rtlCol="0">
            <a:spAutoFit/>
          </a:bodyPr>
          <a:lstStyle/>
          <a:p>
            <a:r>
              <a:rPr lang="es-DO" dirty="0" err="1">
                <a:solidFill>
                  <a:schemeClr val="bg1"/>
                </a:solidFill>
              </a:rPr>
              <a:t>hxavcgach</a:t>
            </a:r>
            <a:endParaRPr lang="en-US" dirty="0">
              <a:solidFill>
                <a:schemeClr val="bg1"/>
              </a:solidFill>
            </a:endParaRPr>
          </a:p>
        </p:txBody>
      </p:sp>
      <p:sp>
        <p:nvSpPr>
          <p:cNvPr id="46" name="CuadroTexto 45">
            <a:extLst>
              <a:ext uri="{FF2B5EF4-FFF2-40B4-BE49-F238E27FC236}">
                <a16:creationId xmlns:a16="http://schemas.microsoft.com/office/drawing/2014/main" id="{2501DB99-FE78-420B-9503-AC504BD781EB}"/>
              </a:ext>
            </a:extLst>
          </p:cNvPr>
          <p:cNvSpPr txBox="1"/>
          <p:nvPr/>
        </p:nvSpPr>
        <p:spPr>
          <a:xfrm>
            <a:off x="160424" y="11594999"/>
            <a:ext cx="1191340" cy="369332"/>
          </a:xfrm>
          <a:prstGeom prst="rect">
            <a:avLst/>
          </a:prstGeom>
          <a:noFill/>
        </p:spPr>
        <p:txBody>
          <a:bodyPr wrap="square" rtlCol="0">
            <a:spAutoFit/>
          </a:bodyPr>
          <a:lstStyle/>
          <a:p>
            <a:r>
              <a:rPr lang="es-DO" dirty="0" err="1">
                <a:solidFill>
                  <a:schemeClr val="bg1"/>
                </a:solidFill>
              </a:rPr>
              <a:t>hxavcgach</a:t>
            </a:r>
            <a:endParaRPr lang="en-US" dirty="0">
              <a:solidFill>
                <a:schemeClr val="bg1"/>
              </a:solidFill>
            </a:endParaRPr>
          </a:p>
        </p:txBody>
      </p:sp>
      <p:sp>
        <p:nvSpPr>
          <p:cNvPr id="51" name="CuadroTexto 50">
            <a:extLst>
              <a:ext uri="{FF2B5EF4-FFF2-40B4-BE49-F238E27FC236}">
                <a16:creationId xmlns:a16="http://schemas.microsoft.com/office/drawing/2014/main" id="{5D028AC2-C9FC-4B70-9F34-BF8B2F27921C}"/>
              </a:ext>
            </a:extLst>
          </p:cNvPr>
          <p:cNvSpPr txBox="1"/>
          <p:nvPr/>
        </p:nvSpPr>
        <p:spPr>
          <a:xfrm>
            <a:off x="3455139" y="7499279"/>
            <a:ext cx="4096185" cy="646716"/>
          </a:xfrm>
          <a:prstGeom prst="rect">
            <a:avLst/>
          </a:prstGeom>
          <a:noFill/>
        </p:spPr>
        <p:txBody>
          <a:bodyPr wrap="square" rtlCol="0">
            <a:spAutoFit/>
          </a:bodyPr>
          <a:lstStyle/>
          <a:p>
            <a:pPr algn="ctr"/>
            <a:r>
              <a:rPr lang="es-DO" sz="1201" b="1" dirty="0">
                <a:solidFill>
                  <a:srgbClr val="C00000"/>
                </a:solidFill>
              </a:rPr>
              <a:t>CURSO O CARRERA REALIZADA</a:t>
            </a:r>
          </a:p>
          <a:p>
            <a:pPr algn="ctr"/>
            <a:r>
              <a:rPr lang="es-DO" sz="1201" dirty="0"/>
              <a:t>Centro de Estudios</a:t>
            </a:r>
          </a:p>
          <a:p>
            <a:pPr algn="ctr"/>
            <a:r>
              <a:rPr lang="es-DO" sz="1201" dirty="0"/>
              <a:t> Tiempo de duración</a:t>
            </a:r>
          </a:p>
        </p:txBody>
      </p:sp>
      <p:sp>
        <p:nvSpPr>
          <p:cNvPr id="52" name="CuadroTexto 51">
            <a:extLst>
              <a:ext uri="{FF2B5EF4-FFF2-40B4-BE49-F238E27FC236}">
                <a16:creationId xmlns:a16="http://schemas.microsoft.com/office/drawing/2014/main" id="{58DE9FFC-5D97-4E31-BDBC-97D2EFA11226}"/>
              </a:ext>
            </a:extLst>
          </p:cNvPr>
          <p:cNvSpPr txBox="1"/>
          <p:nvPr/>
        </p:nvSpPr>
        <p:spPr>
          <a:xfrm>
            <a:off x="3395817" y="8355004"/>
            <a:ext cx="4096185" cy="646716"/>
          </a:xfrm>
          <a:prstGeom prst="rect">
            <a:avLst/>
          </a:prstGeom>
          <a:noFill/>
        </p:spPr>
        <p:txBody>
          <a:bodyPr wrap="square" rtlCol="0">
            <a:spAutoFit/>
          </a:bodyPr>
          <a:lstStyle/>
          <a:p>
            <a:pPr algn="ctr"/>
            <a:r>
              <a:rPr lang="es-DO" sz="1201" b="1" dirty="0">
                <a:solidFill>
                  <a:srgbClr val="C00000"/>
                </a:solidFill>
              </a:rPr>
              <a:t>CURSO O CARRERA REALIZADA</a:t>
            </a:r>
          </a:p>
          <a:p>
            <a:pPr algn="ctr"/>
            <a:r>
              <a:rPr lang="es-DO" sz="1201" dirty="0"/>
              <a:t>Centro de Estudios</a:t>
            </a:r>
          </a:p>
          <a:p>
            <a:pPr algn="ctr"/>
            <a:r>
              <a:rPr lang="es-DO" sz="1201" dirty="0"/>
              <a:t> Tiempo de duración</a:t>
            </a:r>
          </a:p>
        </p:txBody>
      </p:sp>
    </p:spTree>
    <p:extLst>
      <p:ext uri="{BB962C8B-B14F-4D97-AF65-F5344CB8AC3E}">
        <p14:creationId xmlns:p14="http://schemas.microsoft.com/office/powerpoint/2010/main" val="2419985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1649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545024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TotalTime>
  <Words>150</Words>
  <Application>Microsoft Office PowerPoint</Application>
  <PresentationFormat>Personalizado</PresentationFormat>
  <Paragraphs>49</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Acerh</dc:creator>
  <cp:lastModifiedBy>Acerh</cp:lastModifiedBy>
  <cp:revision>9</cp:revision>
  <dcterms:created xsi:type="dcterms:W3CDTF">2018-01-22T19:08:59Z</dcterms:created>
  <dcterms:modified xsi:type="dcterms:W3CDTF">2018-01-31T01:31:14Z</dcterms:modified>
</cp:coreProperties>
</file>